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266" r:id="rId12"/>
    <p:sldId id="265" r:id="rId13"/>
    <p:sldId id="268" r:id="rId14"/>
    <p:sldId id="270" r:id="rId15"/>
    <p:sldId id="269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 snapToObjects="1">
      <p:cViewPr>
        <p:scale>
          <a:sx n="83" d="100"/>
          <a:sy n="83" d="100"/>
        </p:scale>
        <p:origin x="1600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52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4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34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0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2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6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4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6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3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07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1B4D3-7F8C-1442-8D09-D8083F22DC8F}" type="datetimeFigureOut">
              <a:rPr lang="en-US" smtClean="0"/>
              <a:t>11/3/20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85F77-C643-9F42-9847-19A263ACB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85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3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32115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4537" y="390293"/>
            <a:ext cx="41985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Gilroy-Medium ☞" charset="0"/>
                <a:ea typeface="Gilroy-Medium ☞" charset="0"/>
                <a:cs typeface="Gilroy-Medium ☞" charset="0"/>
              </a:rPr>
              <a:t>PENGALAMAN</a:t>
            </a:r>
          </a:p>
          <a:p>
            <a:r>
              <a:rPr lang="en-US" sz="3600" b="1" dirty="0" smtClean="0">
                <a:latin typeface="Gilroy-Medium ☞" charset="0"/>
                <a:ea typeface="Gilroy-Medium ☞" charset="0"/>
                <a:cs typeface="Gilroy-Medium ☞" charset="0"/>
              </a:rPr>
              <a:t>MELIPUT BENCANA</a:t>
            </a:r>
            <a:endParaRPr lang="en-US" sz="3600" b="1" dirty="0">
              <a:latin typeface="Gilroy-Medium ☞" charset="0"/>
              <a:ea typeface="Gilroy-Medium ☞" charset="0"/>
              <a:cs typeface="Gilroy-Medium ☞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537" y="1590622"/>
            <a:ext cx="3004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latin typeface="Gilroy" charset="0"/>
                <a:ea typeface="Gilroy" charset="0"/>
                <a:cs typeface="Gilroy" charset="0"/>
              </a:rPr>
              <a:t>Rifky</a:t>
            </a:r>
            <a:endParaRPr lang="en-US" sz="1600" dirty="0">
              <a:latin typeface="Gilroy" charset="0"/>
              <a:ea typeface="Gilroy" charset="0"/>
              <a:cs typeface="Gilroy" charset="0"/>
            </a:endParaRPr>
          </a:p>
          <a:p>
            <a:r>
              <a:rPr lang="en-US" sz="1600" dirty="0" err="1" smtClean="0">
                <a:latin typeface="Gilroy" charset="0"/>
                <a:ea typeface="Gilroy" charset="0"/>
                <a:cs typeface="Gilroy" charset="0"/>
              </a:rPr>
              <a:t>Rekam</a:t>
            </a:r>
            <a:r>
              <a:rPr lang="en-US" sz="1600" dirty="0" smtClean="0">
                <a:latin typeface="Gilroy" charset="0"/>
                <a:ea typeface="Gilroy" charset="0"/>
                <a:cs typeface="Gilroy" charset="0"/>
              </a:rPr>
              <a:t> Nusantara Foundation</a:t>
            </a:r>
            <a:endParaRPr lang="en-US" sz="1600" dirty="0">
              <a:latin typeface="Gilroy" charset="0"/>
              <a:ea typeface="Gilroy" charset="0"/>
              <a:cs typeface="Gilro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5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01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537" y="390293"/>
            <a:ext cx="5777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latin typeface="Gilroy-Medium ☞" charset="0"/>
                <a:ea typeface="Gilroy-Medium ☞" charset="0"/>
                <a:cs typeface="Gilroy-Medium ☞" charset="0"/>
              </a:rPr>
              <a:t>Kebakaran</a:t>
            </a:r>
            <a:r>
              <a:rPr lang="en-US" sz="3600" b="1" dirty="0" smtClean="0">
                <a:latin typeface="Gilroy-Medium ☞" charset="0"/>
                <a:ea typeface="Gilroy-Medium ☞" charset="0"/>
                <a:cs typeface="Gilroy-Medium ☞" charset="0"/>
              </a:rPr>
              <a:t> </a:t>
            </a:r>
            <a:r>
              <a:rPr lang="en-US" sz="3600" b="1" dirty="0" err="1" smtClean="0">
                <a:latin typeface="Gilroy-Medium ☞" charset="0"/>
                <a:ea typeface="Gilroy-Medium ☞" charset="0"/>
                <a:cs typeface="Gilroy-Medium ☞" charset="0"/>
              </a:rPr>
              <a:t>Hutan</a:t>
            </a:r>
            <a:r>
              <a:rPr lang="en-US" sz="3600" b="1" dirty="0" smtClean="0">
                <a:latin typeface="Gilroy-Medium ☞" charset="0"/>
                <a:ea typeface="Gilroy-Medium ☞" charset="0"/>
                <a:cs typeface="Gilroy-Medium ☞" charset="0"/>
              </a:rPr>
              <a:t> &amp; </a:t>
            </a:r>
            <a:r>
              <a:rPr lang="en-US" sz="3600" b="1" dirty="0" err="1" smtClean="0">
                <a:latin typeface="Gilroy-Medium ☞" charset="0"/>
                <a:ea typeface="Gilroy-Medium ☞" charset="0"/>
                <a:cs typeface="Gilroy-Medium ☞" charset="0"/>
              </a:rPr>
              <a:t>lahan</a:t>
            </a:r>
            <a:endParaRPr lang="en-US" sz="3600" b="1" dirty="0">
              <a:latin typeface="Gilroy-Medium ☞" charset="0"/>
              <a:ea typeface="Gilroy-Medium ☞" charset="0"/>
              <a:cs typeface="Gilroy-Medium ☞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537" y="1036624"/>
            <a:ext cx="2398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Gilroy" charset="0"/>
                <a:ea typeface="Gilroy" charset="0"/>
                <a:cs typeface="Gilroy" charset="0"/>
              </a:rPr>
              <a:t>Jambi, September 2019</a:t>
            </a:r>
            <a:endParaRPr lang="en-US" sz="1600" dirty="0">
              <a:latin typeface="Gilroy" charset="0"/>
              <a:ea typeface="Gilroy" charset="0"/>
              <a:cs typeface="Gilro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44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9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48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3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4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04434"/>
            <a:ext cx="12192000" cy="812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1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4339" y="0"/>
            <a:ext cx="614766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498" y="0"/>
            <a:ext cx="5951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9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537" y="390293"/>
            <a:ext cx="3690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Gilroy-Medium ☞" charset="0"/>
                <a:ea typeface="Gilroy-Medium ☞" charset="0"/>
                <a:cs typeface="Gilroy-Medium ☞" charset="0"/>
              </a:rPr>
              <a:t>Banjir</a:t>
            </a:r>
            <a:r>
              <a:rPr lang="en-US" sz="3600" b="1" dirty="0" smtClean="0">
                <a:solidFill>
                  <a:schemeClr val="bg1"/>
                </a:solidFill>
                <a:latin typeface="Gilroy-Medium ☞" charset="0"/>
                <a:ea typeface="Gilroy-Medium ☞" charset="0"/>
                <a:cs typeface="Gilroy-Medium ☞" charset="0"/>
              </a:rPr>
              <a:t> &amp; </a:t>
            </a:r>
            <a:r>
              <a:rPr lang="en-US" sz="3600" b="1" dirty="0" err="1" smtClean="0">
                <a:solidFill>
                  <a:schemeClr val="bg1"/>
                </a:solidFill>
                <a:latin typeface="Gilroy-Medium ☞" charset="0"/>
                <a:ea typeface="Gilroy-Medium ☞" charset="0"/>
                <a:cs typeface="Gilroy-Medium ☞" charset="0"/>
              </a:rPr>
              <a:t>Longsor</a:t>
            </a:r>
            <a:endParaRPr lang="en-US" sz="3600" b="1" dirty="0">
              <a:solidFill>
                <a:schemeClr val="bg1"/>
              </a:solidFill>
              <a:latin typeface="Gilroy-Medium ☞" charset="0"/>
              <a:ea typeface="Gilroy-Medium ☞" charset="0"/>
              <a:cs typeface="Gilroy-Medium ☞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537" y="1036624"/>
            <a:ext cx="28953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  <a:latin typeface="Gilroy" charset="0"/>
                <a:ea typeface="Gilroy" charset="0"/>
                <a:cs typeface="Gilroy" charset="0"/>
              </a:rPr>
              <a:t>Lebak</a:t>
            </a:r>
            <a:r>
              <a:rPr lang="en-US" sz="1600" dirty="0" smtClean="0">
                <a:solidFill>
                  <a:schemeClr val="bg1"/>
                </a:solidFill>
                <a:latin typeface="Gilroy" charset="0"/>
                <a:ea typeface="Gilroy" charset="0"/>
                <a:cs typeface="Gilroy" charset="0"/>
              </a:rPr>
              <a:t>, </a:t>
            </a:r>
            <a:r>
              <a:rPr lang="en-US" sz="1600" dirty="0" err="1" smtClean="0">
                <a:solidFill>
                  <a:schemeClr val="bg1"/>
                </a:solidFill>
                <a:latin typeface="Gilroy" charset="0"/>
                <a:ea typeface="Gilroy" charset="0"/>
                <a:cs typeface="Gilroy" charset="0"/>
              </a:rPr>
              <a:t>Banten</a:t>
            </a:r>
            <a:r>
              <a:rPr lang="en-US" sz="1600" dirty="0" smtClean="0">
                <a:solidFill>
                  <a:schemeClr val="bg1"/>
                </a:solidFill>
                <a:latin typeface="Gilroy" charset="0"/>
                <a:ea typeface="Gilroy" charset="0"/>
                <a:cs typeface="Gilroy" charset="0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latin typeface="Gilroy" charset="0"/>
                <a:ea typeface="Gilroy" charset="0"/>
                <a:cs typeface="Gilroy" charset="0"/>
              </a:rPr>
              <a:t>Februari</a:t>
            </a:r>
            <a:r>
              <a:rPr lang="en-US" sz="1600" dirty="0" smtClean="0">
                <a:solidFill>
                  <a:schemeClr val="bg1"/>
                </a:solidFill>
                <a:latin typeface="Gilroy" charset="0"/>
                <a:ea typeface="Gilroy" charset="0"/>
                <a:cs typeface="Gilroy" charset="0"/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119931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51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5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6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537" y="390293"/>
            <a:ext cx="3690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latin typeface="Gilroy-Medium ☞" charset="0"/>
                <a:ea typeface="Gilroy-Medium ☞" charset="0"/>
                <a:cs typeface="Gilroy-Medium ☞" charset="0"/>
              </a:rPr>
              <a:t>Banjir</a:t>
            </a:r>
            <a:r>
              <a:rPr lang="en-US" sz="3600" b="1" dirty="0" smtClean="0">
                <a:latin typeface="Gilroy-Medium ☞" charset="0"/>
                <a:ea typeface="Gilroy-Medium ☞" charset="0"/>
                <a:cs typeface="Gilroy-Medium ☞" charset="0"/>
              </a:rPr>
              <a:t> &amp; </a:t>
            </a:r>
            <a:r>
              <a:rPr lang="en-US" sz="3600" b="1" dirty="0" err="1" smtClean="0">
                <a:latin typeface="Gilroy-Medium ☞" charset="0"/>
                <a:ea typeface="Gilroy-Medium ☞" charset="0"/>
                <a:cs typeface="Gilroy-Medium ☞" charset="0"/>
              </a:rPr>
              <a:t>Longsor</a:t>
            </a:r>
            <a:endParaRPr lang="en-US" sz="3600" b="1" dirty="0">
              <a:latin typeface="Gilroy-Medium ☞" charset="0"/>
              <a:ea typeface="Gilroy-Medium ☞" charset="0"/>
              <a:cs typeface="Gilroy-Medium ☞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537" y="1036624"/>
            <a:ext cx="4161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latin typeface="Gilroy" charset="0"/>
                <a:ea typeface="Gilroy" charset="0"/>
                <a:cs typeface="Gilroy" charset="0"/>
              </a:rPr>
              <a:t>Kinipan</a:t>
            </a:r>
            <a:r>
              <a:rPr lang="en-US" sz="1600" b="1" dirty="0" smtClean="0">
                <a:latin typeface="Gilroy" charset="0"/>
                <a:ea typeface="Gilroy" charset="0"/>
                <a:cs typeface="Gilroy" charset="0"/>
              </a:rPr>
              <a:t>, Kalimantan Tengah </a:t>
            </a:r>
            <a:r>
              <a:rPr lang="en-US" sz="1600" b="1" dirty="0" err="1" smtClean="0">
                <a:latin typeface="Gilroy" charset="0"/>
                <a:ea typeface="Gilroy" charset="0"/>
                <a:cs typeface="Gilroy" charset="0"/>
              </a:rPr>
              <a:t>Februari</a:t>
            </a:r>
            <a:r>
              <a:rPr lang="en-US" sz="1600" b="1" dirty="0" smtClean="0">
                <a:latin typeface="Gilroy" charset="0"/>
                <a:ea typeface="Gilroy" charset="0"/>
                <a:cs typeface="Gilroy" charset="0"/>
              </a:rPr>
              <a:t> 2020</a:t>
            </a:r>
          </a:p>
        </p:txBody>
      </p:sp>
    </p:spTree>
    <p:extLst>
      <p:ext uri="{BB962C8B-B14F-4D97-AF65-F5344CB8AC3E}">
        <p14:creationId xmlns:p14="http://schemas.microsoft.com/office/powerpoint/2010/main" val="21051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84882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1959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9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18454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2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14401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2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43918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4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588936"/>
            <a:ext cx="12192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4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32</Words>
  <Application>Microsoft Macintosh PowerPoint</Application>
  <PresentationFormat>Widescreen</PresentationFormat>
  <Paragraphs>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Calibri</vt:lpstr>
      <vt:lpstr>Calibri Light</vt:lpstr>
      <vt:lpstr>Gilroy</vt:lpstr>
      <vt:lpstr>Gilroy-Medium ☞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6</cp:revision>
  <dcterms:created xsi:type="dcterms:W3CDTF">2020-11-03T06:44:25Z</dcterms:created>
  <dcterms:modified xsi:type="dcterms:W3CDTF">2020-11-03T07:27:04Z</dcterms:modified>
</cp:coreProperties>
</file>