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6" r:id="rId12"/>
    <p:sldId id="265" r:id="rId13"/>
    <p:sldId id="268" r:id="rId14"/>
    <p:sldId id="270" r:id="rId15"/>
    <p:sldId id="269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>
        <p:scale>
          <a:sx n="83" d="100"/>
          <a:sy n="83" d="100"/>
        </p:scale>
        <p:origin x="16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5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3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0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4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6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B4D3-7F8C-1442-8D09-D8083F22DC8F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85F77-C643-9F42-9847-19A263AC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211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537" y="390293"/>
            <a:ext cx="4198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Gilroy-Medium ☞" charset="0"/>
                <a:ea typeface="Gilroy-Medium ☞" charset="0"/>
                <a:cs typeface="Gilroy-Medium ☞" charset="0"/>
              </a:rPr>
              <a:t>PENGALAMAN</a:t>
            </a:r>
          </a:p>
          <a:p>
            <a:r>
              <a:rPr lang="en-US" sz="3600" b="1" dirty="0" smtClean="0">
                <a:latin typeface="Gilroy-Medium ☞" charset="0"/>
                <a:ea typeface="Gilroy-Medium ☞" charset="0"/>
                <a:cs typeface="Gilroy-Medium ☞" charset="0"/>
              </a:rPr>
              <a:t>MELIPUT BENCANA</a:t>
            </a:r>
            <a:endParaRPr lang="en-US" sz="3600" b="1" dirty="0">
              <a:latin typeface="Gilroy-Medium ☞" charset="0"/>
              <a:ea typeface="Gilroy-Medium ☞" charset="0"/>
              <a:cs typeface="Gilroy-Medium ☞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537" y="1590622"/>
            <a:ext cx="3004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Gilroy" charset="0"/>
                <a:ea typeface="Gilroy" charset="0"/>
                <a:cs typeface="Gilroy" charset="0"/>
              </a:rPr>
              <a:t>Rifky</a:t>
            </a:r>
            <a:endParaRPr lang="en-US" sz="1600" dirty="0">
              <a:latin typeface="Gilroy" charset="0"/>
              <a:ea typeface="Gilroy" charset="0"/>
              <a:cs typeface="Gilroy" charset="0"/>
            </a:endParaRPr>
          </a:p>
          <a:p>
            <a:r>
              <a:rPr lang="en-US" sz="1600" dirty="0" err="1" smtClean="0">
                <a:latin typeface="Gilroy" charset="0"/>
                <a:ea typeface="Gilroy" charset="0"/>
                <a:cs typeface="Gilroy" charset="0"/>
              </a:rPr>
              <a:t>Rekam</a:t>
            </a:r>
            <a:r>
              <a:rPr lang="en-US" sz="1600" dirty="0" smtClean="0">
                <a:latin typeface="Gilroy" charset="0"/>
                <a:ea typeface="Gilroy" charset="0"/>
                <a:cs typeface="Gilroy" charset="0"/>
              </a:rPr>
              <a:t> Nusantara Foundation</a:t>
            </a:r>
            <a:endParaRPr lang="en-US" sz="1600" dirty="0"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4434"/>
            <a:ext cx="12192000" cy="81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4339" y="0"/>
            <a:ext cx="614766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8" y="0"/>
            <a:ext cx="5951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537" y="390293"/>
            <a:ext cx="3690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Gilroy-Medium ☞" charset="0"/>
                <a:ea typeface="Gilroy-Medium ☞" charset="0"/>
                <a:cs typeface="Gilroy-Medium ☞" charset="0"/>
              </a:rPr>
              <a:t>Banjir</a:t>
            </a:r>
            <a:r>
              <a:rPr lang="en-US" sz="3600" b="1" dirty="0" smtClean="0">
                <a:solidFill>
                  <a:schemeClr val="bg1"/>
                </a:solidFill>
                <a:latin typeface="Gilroy-Medium ☞" charset="0"/>
                <a:ea typeface="Gilroy-Medium ☞" charset="0"/>
                <a:cs typeface="Gilroy-Medium ☞" charset="0"/>
              </a:rPr>
              <a:t> &amp; </a:t>
            </a:r>
            <a:r>
              <a:rPr lang="en-US" sz="3600" b="1" dirty="0" err="1" smtClean="0">
                <a:solidFill>
                  <a:schemeClr val="bg1"/>
                </a:solidFill>
                <a:latin typeface="Gilroy-Medium ☞" charset="0"/>
                <a:ea typeface="Gilroy-Medium ☞" charset="0"/>
                <a:cs typeface="Gilroy-Medium ☞" charset="0"/>
              </a:rPr>
              <a:t>Longsor</a:t>
            </a:r>
            <a:endParaRPr lang="en-US" sz="3600" b="1" dirty="0">
              <a:solidFill>
                <a:schemeClr val="bg1"/>
              </a:solidFill>
              <a:latin typeface="Gilroy-Medium ☞" charset="0"/>
              <a:ea typeface="Gilroy-Medium ☞" charset="0"/>
              <a:cs typeface="Gilroy-Medium ☞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37" y="1036624"/>
            <a:ext cx="2895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Lebak</a:t>
            </a:r>
            <a:r>
              <a:rPr lang="en-US" sz="1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Banten</a:t>
            </a:r>
            <a:r>
              <a:rPr lang="en-US" sz="1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Februari</a:t>
            </a:r>
            <a:r>
              <a:rPr lang="en-US" sz="1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1993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537" y="390293"/>
            <a:ext cx="3690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Gilroy-Medium ☞" charset="0"/>
                <a:ea typeface="Gilroy-Medium ☞" charset="0"/>
                <a:cs typeface="Gilroy-Medium ☞" charset="0"/>
              </a:rPr>
              <a:t>Banjir</a:t>
            </a:r>
            <a:r>
              <a:rPr lang="en-US" sz="3600" b="1" dirty="0" smtClean="0">
                <a:latin typeface="Gilroy-Medium ☞" charset="0"/>
                <a:ea typeface="Gilroy-Medium ☞" charset="0"/>
                <a:cs typeface="Gilroy-Medium ☞" charset="0"/>
              </a:rPr>
              <a:t> &amp; </a:t>
            </a:r>
            <a:r>
              <a:rPr lang="en-US" sz="3600" b="1" dirty="0" err="1" smtClean="0">
                <a:latin typeface="Gilroy-Medium ☞" charset="0"/>
                <a:ea typeface="Gilroy-Medium ☞" charset="0"/>
                <a:cs typeface="Gilroy-Medium ☞" charset="0"/>
              </a:rPr>
              <a:t>Longsor</a:t>
            </a:r>
            <a:endParaRPr lang="en-US" sz="3600" b="1" dirty="0">
              <a:latin typeface="Gilroy-Medium ☞" charset="0"/>
              <a:ea typeface="Gilroy-Medium ☞" charset="0"/>
              <a:cs typeface="Gilroy-Medium ☞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37" y="1036624"/>
            <a:ext cx="4161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Gilroy" charset="0"/>
                <a:ea typeface="Gilroy" charset="0"/>
                <a:cs typeface="Gilroy" charset="0"/>
              </a:rPr>
              <a:t>Kinipan</a:t>
            </a:r>
            <a:r>
              <a:rPr lang="en-US" sz="1600" b="1" dirty="0" smtClean="0">
                <a:latin typeface="Gilroy" charset="0"/>
                <a:ea typeface="Gilroy" charset="0"/>
                <a:cs typeface="Gilroy" charset="0"/>
              </a:rPr>
              <a:t>, Kalimantan Tengah </a:t>
            </a:r>
            <a:r>
              <a:rPr lang="en-US" sz="1600" b="1" dirty="0" err="1" smtClean="0">
                <a:latin typeface="Gilroy" charset="0"/>
                <a:ea typeface="Gilroy" charset="0"/>
                <a:cs typeface="Gilroy" charset="0"/>
              </a:rPr>
              <a:t>Februari</a:t>
            </a:r>
            <a:r>
              <a:rPr lang="en-US" sz="1600" b="1" dirty="0" smtClean="0">
                <a:latin typeface="Gilroy" charset="0"/>
                <a:ea typeface="Gilroy" charset="0"/>
                <a:cs typeface="Gilroy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1051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4882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1959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0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537" y="390293"/>
            <a:ext cx="577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Gilroy-Medium ☞" charset="0"/>
                <a:ea typeface="Gilroy-Medium ☞" charset="0"/>
                <a:cs typeface="Gilroy-Medium ☞" charset="0"/>
              </a:rPr>
              <a:t>Kebakaran</a:t>
            </a:r>
            <a:r>
              <a:rPr lang="en-US" sz="3600" b="1" dirty="0" smtClean="0">
                <a:latin typeface="Gilroy-Medium ☞" charset="0"/>
                <a:ea typeface="Gilroy-Medium ☞" charset="0"/>
                <a:cs typeface="Gilroy-Medium ☞" charset="0"/>
              </a:rPr>
              <a:t> </a:t>
            </a:r>
            <a:r>
              <a:rPr lang="en-US" sz="3600" b="1" dirty="0" err="1" smtClean="0">
                <a:latin typeface="Gilroy-Medium ☞" charset="0"/>
                <a:ea typeface="Gilroy-Medium ☞" charset="0"/>
                <a:cs typeface="Gilroy-Medium ☞" charset="0"/>
              </a:rPr>
              <a:t>Hutan</a:t>
            </a:r>
            <a:r>
              <a:rPr lang="en-US" sz="3600" b="1" dirty="0" smtClean="0">
                <a:latin typeface="Gilroy-Medium ☞" charset="0"/>
                <a:ea typeface="Gilroy-Medium ☞" charset="0"/>
                <a:cs typeface="Gilroy-Medium ☞" charset="0"/>
              </a:rPr>
              <a:t> &amp; </a:t>
            </a:r>
            <a:r>
              <a:rPr lang="en-US" sz="3600" b="1" dirty="0" err="1" smtClean="0">
                <a:latin typeface="Gilroy-Medium ☞" charset="0"/>
                <a:ea typeface="Gilroy-Medium ☞" charset="0"/>
                <a:cs typeface="Gilroy-Medium ☞" charset="0"/>
              </a:rPr>
              <a:t>lahan</a:t>
            </a:r>
            <a:endParaRPr lang="en-US" sz="3600" b="1" dirty="0">
              <a:latin typeface="Gilroy-Medium ☞" charset="0"/>
              <a:ea typeface="Gilroy-Medium ☞" charset="0"/>
              <a:cs typeface="Gilroy-Medium ☞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37" y="1036624"/>
            <a:ext cx="2398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roy" charset="0"/>
                <a:ea typeface="Gilroy" charset="0"/>
                <a:cs typeface="Gilroy" charset="0"/>
              </a:rPr>
              <a:t>Jambi, September 2019</a:t>
            </a:r>
            <a:endParaRPr lang="en-US" sz="1600" dirty="0"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8454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4401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3918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893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32</Words>
  <Application>Microsoft Macintosh PowerPoint</Application>
  <PresentationFormat>Widescreen</PresentationFormat>
  <Paragraphs>10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Gilroy</vt:lpstr>
      <vt:lpstr>Gilroy-Medium ☞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2020-11-03T06:44:25Z</dcterms:created>
  <dcterms:modified xsi:type="dcterms:W3CDTF">2020-11-03T07:27:04Z</dcterms:modified>
</cp:coreProperties>
</file>