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7" r:id="rId2"/>
    <p:sldId id="258" r:id="rId3"/>
    <p:sldId id="423" r:id="rId4"/>
    <p:sldId id="308" r:id="rId5"/>
    <p:sldId id="312" r:id="rId6"/>
    <p:sldId id="396" r:id="rId7"/>
    <p:sldId id="424" r:id="rId8"/>
  </p:sldIdLst>
  <p:sldSz cx="9144000" cy="5143500" type="screen16x9"/>
  <p:notesSz cx="6858000" cy="9144000"/>
  <p:defaultTextStyle>
    <a:defPPr>
      <a:defRPr lang="en-US"/>
    </a:defPPr>
    <a:lvl1pPr marL="0" algn="l" defTabSz="77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9600" algn="l" defTabSz="77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9200" algn="l" defTabSz="77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68800" algn="l" defTabSz="77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58400" algn="l" defTabSz="77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48000" algn="l" defTabSz="77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37600" algn="l" defTabSz="77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27200" algn="l" defTabSz="77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16799" algn="l" defTabSz="77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48365A"/>
    <a:srgbClr val="F2F2F2"/>
    <a:srgbClr val="EAEAEA"/>
    <a:srgbClr val="BFBFBF"/>
    <a:srgbClr val="649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312" y="-104"/>
      </p:cViewPr>
      <p:guideLst>
        <p:guide orient="horz" pos="1638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-8226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6B04A22-5510-4FA6-8196-C531B77A7B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C846A9-2125-4EEF-81B9-BFEC9029F6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03895-19E5-4ECD-952C-A04F591C5DCE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90B99C5-7913-455E-BBEE-631C251082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CEBDB04-4764-46D5-B2EC-CA7BF3B22D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90A31-85D9-410B-A7C0-5D8BAEBE0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0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sv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691B32F-F1DE-4CF9-AA9E-A5C82BF81944}"/>
              </a:ext>
            </a:extLst>
          </p:cNvPr>
          <p:cNvSpPr/>
          <p:nvPr userDrawn="1"/>
        </p:nvSpPr>
        <p:spPr>
          <a:xfrm>
            <a:off x="20290" y="0"/>
            <a:ext cx="9103420" cy="3086100"/>
          </a:xfrm>
          <a:custGeom>
            <a:avLst/>
            <a:gdLst>
              <a:gd name="connsiteX0" fmla="*/ 0 w 12137893"/>
              <a:gd name="connsiteY0" fmla="*/ 0 h 3724239"/>
              <a:gd name="connsiteX1" fmla="*/ 12137893 w 12137893"/>
              <a:gd name="connsiteY1" fmla="*/ 0 h 3724239"/>
              <a:gd name="connsiteX2" fmla="*/ 12053906 w 12137893"/>
              <a:gd name="connsiteY2" fmla="*/ 240639 h 3724239"/>
              <a:gd name="connsiteX3" fmla="*/ 10820919 w 12137893"/>
              <a:gd name="connsiteY3" fmla="*/ 3076810 h 3724239"/>
              <a:gd name="connsiteX4" fmla="*/ 10179595 w 12137893"/>
              <a:gd name="connsiteY4" fmla="*/ 1894807 h 3724239"/>
              <a:gd name="connsiteX5" fmla="*/ 9052421 w 12137893"/>
              <a:gd name="connsiteY5" fmla="*/ 2539536 h 3724239"/>
              <a:gd name="connsiteX6" fmla="*/ 8916382 w 12137893"/>
              <a:gd name="connsiteY6" fmla="*/ 3291719 h 3724239"/>
              <a:gd name="connsiteX7" fmla="*/ 5165612 w 12137893"/>
              <a:gd name="connsiteY7" fmla="*/ 2432081 h 3724239"/>
              <a:gd name="connsiteX8" fmla="*/ 1628616 w 12137893"/>
              <a:gd name="connsiteY8" fmla="*/ 3700048 h 3724239"/>
              <a:gd name="connsiteX9" fmla="*/ 967858 w 12137893"/>
              <a:gd name="connsiteY9" fmla="*/ 1078151 h 3724239"/>
              <a:gd name="connsiteX10" fmla="*/ 126121 w 12137893"/>
              <a:gd name="connsiteY10" fmla="*/ 113744 h 372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37893" h="3724239">
                <a:moveTo>
                  <a:pt x="0" y="0"/>
                </a:moveTo>
                <a:lnTo>
                  <a:pt x="12137893" y="0"/>
                </a:lnTo>
                <a:lnTo>
                  <a:pt x="12053906" y="240639"/>
                </a:lnTo>
                <a:cubicBezTo>
                  <a:pt x="11663769" y="1336281"/>
                  <a:pt x="11077003" y="2754222"/>
                  <a:pt x="10820919" y="3076810"/>
                </a:cubicBezTo>
                <a:cubicBezTo>
                  <a:pt x="10448433" y="3546029"/>
                  <a:pt x="10474345" y="1984353"/>
                  <a:pt x="10179595" y="1894807"/>
                </a:cubicBezTo>
                <a:cubicBezTo>
                  <a:pt x="9884845" y="1805262"/>
                  <a:pt x="9262956" y="2306717"/>
                  <a:pt x="9052421" y="2539536"/>
                </a:cubicBezTo>
                <a:cubicBezTo>
                  <a:pt x="8841885" y="2772355"/>
                  <a:pt x="9564184" y="3309629"/>
                  <a:pt x="8916382" y="3291719"/>
                </a:cubicBezTo>
                <a:cubicBezTo>
                  <a:pt x="8268581" y="3273810"/>
                  <a:pt x="6380240" y="2364026"/>
                  <a:pt x="5165612" y="2432081"/>
                </a:cubicBezTo>
                <a:cubicBezTo>
                  <a:pt x="3950984" y="2500136"/>
                  <a:pt x="2328241" y="3925703"/>
                  <a:pt x="1628616" y="3700048"/>
                </a:cubicBezTo>
                <a:cubicBezTo>
                  <a:pt x="928990" y="3474393"/>
                  <a:pt x="1330627" y="1801680"/>
                  <a:pt x="967858" y="1078151"/>
                </a:cubicBezTo>
                <a:cubicBezTo>
                  <a:pt x="786473" y="716386"/>
                  <a:pt x="442329" y="397604"/>
                  <a:pt x="126121" y="1137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7A50C18-3283-4742-B7FA-D1D87C7FD6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8" y="1"/>
            <a:ext cx="9103420" cy="2743199"/>
          </a:xfrm>
          <a:custGeom>
            <a:avLst/>
            <a:gdLst>
              <a:gd name="connsiteX0" fmla="*/ 0 w 12137893"/>
              <a:gd name="connsiteY0" fmla="*/ 0 h 3125696"/>
              <a:gd name="connsiteX1" fmla="*/ 12137893 w 12137893"/>
              <a:gd name="connsiteY1" fmla="*/ 0 h 3125696"/>
              <a:gd name="connsiteX2" fmla="*/ 12053906 w 12137893"/>
              <a:gd name="connsiteY2" fmla="*/ 201965 h 3125696"/>
              <a:gd name="connsiteX3" fmla="*/ 10820919 w 12137893"/>
              <a:gd name="connsiteY3" fmla="*/ 2582319 h 3125696"/>
              <a:gd name="connsiteX4" fmla="*/ 10179595 w 12137893"/>
              <a:gd name="connsiteY4" fmla="*/ 1590282 h 3125696"/>
              <a:gd name="connsiteX5" fmla="*/ 9052421 w 12137893"/>
              <a:gd name="connsiteY5" fmla="*/ 2131393 h 3125696"/>
              <a:gd name="connsiteX6" fmla="*/ 8916382 w 12137893"/>
              <a:gd name="connsiteY6" fmla="*/ 2762689 h 3125696"/>
              <a:gd name="connsiteX7" fmla="*/ 5165612 w 12137893"/>
              <a:gd name="connsiteY7" fmla="*/ 2041208 h 3125696"/>
              <a:gd name="connsiteX8" fmla="*/ 1628616 w 12137893"/>
              <a:gd name="connsiteY8" fmla="*/ 3105393 h 3125696"/>
              <a:gd name="connsiteX9" fmla="*/ 967858 w 12137893"/>
              <a:gd name="connsiteY9" fmla="*/ 904875 h 3125696"/>
              <a:gd name="connsiteX10" fmla="*/ 126121 w 12137893"/>
              <a:gd name="connsiteY10" fmla="*/ 95464 h 31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37893" h="3125696">
                <a:moveTo>
                  <a:pt x="0" y="0"/>
                </a:moveTo>
                <a:lnTo>
                  <a:pt x="12137893" y="0"/>
                </a:lnTo>
                <a:lnTo>
                  <a:pt x="12053906" y="201965"/>
                </a:lnTo>
                <a:cubicBezTo>
                  <a:pt x="11663769" y="1121520"/>
                  <a:pt x="11077003" y="2311576"/>
                  <a:pt x="10820919" y="2582319"/>
                </a:cubicBezTo>
                <a:cubicBezTo>
                  <a:pt x="10448433" y="2976127"/>
                  <a:pt x="10474345" y="1665437"/>
                  <a:pt x="10179595" y="1590282"/>
                </a:cubicBezTo>
                <a:cubicBezTo>
                  <a:pt x="9884845" y="1515129"/>
                  <a:pt x="9262956" y="1935992"/>
                  <a:pt x="9052421" y="2131393"/>
                </a:cubicBezTo>
                <a:cubicBezTo>
                  <a:pt x="8841885" y="2326795"/>
                  <a:pt x="9564184" y="2777720"/>
                  <a:pt x="8916382" y="2762689"/>
                </a:cubicBezTo>
                <a:cubicBezTo>
                  <a:pt x="8268581" y="2747658"/>
                  <a:pt x="6380240" y="1984090"/>
                  <a:pt x="5165612" y="2041208"/>
                </a:cubicBezTo>
                <a:cubicBezTo>
                  <a:pt x="3950984" y="2098325"/>
                  <a:pt x="2328241" y="3294782"/>
                  <a:pt x="1628616" y="3105393"/>
                </a:cubicBezTo>
                <a:cubicBezTo>
                  <a:pt x="928990" y="2916004"/>
                  <a:pt x="1330627" y="1512122"/>
                  <a:pt x="967858" y="904875"/>
                </a:cubicBezTo>
                <a:cubicBezTo>
                  <a:pt x="786473" y="601252"/>
                  <a:pt x="442329" y="333703"/>
                  <a:pt x="126121" y="95464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C0AB565-77D1-4D01-A04A-EF2CD5581D32}"/>
              </a:ext>
            </a:extLst>
          </p:cNvPr>
          <p:cNvSpPr/>
          <p:nvPr userDrawn="1"/>
        </p:nvSpPr>
        <p:spPr>
          <a:xfrm flipV="1">
            <a:off x="0" y="4146855"/>
            <a:ext cx="9144000" cy="996641"/>
          </a:xfrm>
          <a:custGeom>
            <a:avLst/>
            <a:gdLst>
              <a:gd name="connsiteX0" fmla="*/ 0 w 12192000"/>
              <a:gd name="connsiteY0" fmla="*/ 1328855 h 1328855"/>
              <a:gd name="connsiteX1" fmla="*/ 120770 w 12192000"/>
              <a:gd name="connsiteY1" fmla="*/ 1325125 h 1328855"/>
              <a:gd name="connsiteX2" fmla="*/ 4328909 w 12192000"/>
              <a:gd name="connsiteY2" fmla="*/ 465991 h 1328855"/>
              <a:gd name="connsiteX3" fmla="*/ 9193547 w 12192000"/>
              <a:gd name="connsiteY3" fmla="*/ 1041787 h 1328855"/>
              <a:gd name="connsiteX4" fmla="*/ 9369985 w 12192000"/>
              <a:gd name="connsiteY4" fmla="*/ 537965 h 1328855"/>
              <a:gd name="connsiteX5" fmla="*/ 10831897 w 12192000"/>
              <a:gd name="connsiteY5" fmla="*/ 106117 h 1328855"/>
              <a:gd name="connsiteX6" fmla="*/ 11663675 w 12192000"/>
              <a:gd name="connsiteY6" fmla="*/ 897839 h 1328855"/>
              <a:gd name="connsiteX7" fmla="*/ 12182196 w 12192000"/>
              <a:gd name="connsiteY7" fmla="*/ 395308 h 1328855"/>
              <a:gd name="connsiteX8" fmla="*/ 12192000 w 12192000"/>
              <a:gd name="connsiteY8" fmla="*/ 383990 h 1328855"/>
              <a:gd name="connsiteX9" fmla="*/ 12192000 w 12192000"/>
              <a:gd name="connsiteY9" fmla="*/ 0 h 1328855"/>
              <a:gd name="connsiteX10" fmla="*/ 0 w 12192000"/>
              <a:gd name="connsiteY10" fmla="*/ 0 h 132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328855">
                <a:moveTo>
                  <a:pt x="0" y="1328855"/>
                </a:moveTo>
                <a:lnTo>
                  <a:pt x="120770" y="1325125"/>
                </a:lnTo>
                <a:cubicBezTo>
                  <a:pt x="1150880" y="1248516"/>
                  <a:pt x="2944335" y="506055"/>
                  <a:pt x="4328909" y="465991"/>
                </a:cubicBezTo>
                <a:cubicBezTo>
                  <a:pt x="5904247" y="420406"/>
                  <a:pt x="8353368" y="1029792"/>
                  <a:pt x="9193547" y="1041787"/>
                </a:cubicBezTo>
                <a:cubicBezTo>
                  <a:pt x="10033727" y="1053784"/>
                  <a:pt x="9096926" y="693911"/>
                  <a:pt x="9369985" y="537965"/>
                </a:cubicBezTo>
                <a:cubicBezTo>
                  <a:pt x="9643043" y="382020"/>
                  <a:pt x="10449615" y="46139"/>
                  <a:pt x="10831897" y="106117"/>
                </a:cubicBezTo>
                <a:cubicBezTo>
                  <a:pt x="11214179" y="166096"/>
                  <a:pt x="11180572" y="1212128"/>
                  <a:pt x="11663675" y="897839"/>
                </a:cubicBezTo>
                <a:cubicBezTo>
                  <a:pt x="11788225" y="816811"/>
                  <a:pt x="11973087" y="632609"/>
                  <a:pt x="12182196" y="395308"/>
                </a:cubicBezTo>
                <a:lnTo>
                  <a:pt x="12192000" y="38399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1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94BE8A8-B3FA-4603-9C3A-23FFE23F5B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89445" y="1884402"/>
            <a:ext cx="1307543" cy="1358860"/>
          </a:xfrm>
          <a:custGeom>
            <a:avLst/>
            <a:gdLst>
              <a:gd name="connsiteX0" fmla="*/ 780371 w 1743391"/>
              <a:gd name="connsiteY0" fmla="*/ 153 h 1811813"/>
              <a:gd name="connsiteX1" fmla="*/ 1011030 w 1743391"/>
              <a:gd name="connsiteY1" fmla="*/ 29890 h 1811813"/>
              <a:gd name="connsiteX2" fmla="*/ 1510681 w 1743391"/>
              <a:gd name="connsiteY2" fmla="*/ 372204 h 1811813"/>
              <a:gd name="connsiteX3" fmla="*/ 1430523 w 1743391"/>
              <a:gd name="connsiteY3" fmla="*/ 541574 h 1811813"/>
              <a:gd name="connsiteX4" fmla="*/ 1740758 w 1743391"/>
              <a:gd name="connsiteY4" fmla="*/ 608523 h 1811813"/>
              <a:gd name="connsiteX5" fmla="*/ 1570263 w 1743391"/>
              <a:gd name="connsiteY5" fmla="*/ 1133993 h 1811813"/>
              <a:gd name="connsiteX6" fmla="*/ 1401950 w 1743391"/>
              <a:gd name="connsiteY6" fmla="*/ 1337908 h 1811813"/>
              <a:gd name="connsiteX7" fmla="*/ 1309626 w 1743391"/>
              <a:gd name="connsiteY7" fmla="*/ 1811799 h 1811813"/>
              <a:gd name="connsiteX8" fmla="*/ 1189755 w 1743391"/>
              <a:gd name="connsiteY8" fmla="*/ 1355332 h 1811813"/>
              <a:gd name="connsiteX9" fmla="*/ 721989 w 1743391"/>
              <a:gd name="connsiteY9" fmla="*/ 1654201 h 1811813"/>
              <a:gd name="connsiteX10" fmla="*/ 6753 w 1743391"/>
              <a:gd name="connsiteY10" fmla="*/ 953600 h 1811813"/>
              <a:gd name="connsiteX11" fmla="*/ 399718 w 1743391"/>
              <a:gd name="connsiteY11" fmla="*/ 122095 h 1811813"/>
              <a:gd name="connsiteX12" fmla="*/ 780371 w 1743391"/>
              <a:gd name="connsiteY12" fmla="*/ 153 h 181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391" h="1811813">
                <a:moveTo>
                  <a:pt x="780371" y="153"/>
                </a:moveTo>
                <a:cubicBezTo>
                  <a:pt x="861808" y="1667"/>
                  <a:pt x="941595" y="14258"/>
                  <a:pt x="1011030" y="29890"/>
                </a:cubicBezTo>
                <a:cubicBezTo>
                  <a:pt x="1196190" y="71575"/>
                  <a:pt x="1440766" y="286923"/>
                  <a:pt x="1510681" y="372204"/>
                </a:cubicBezTo>
                <a:cubicBezTo>
                  <a:pt x="1580596" y="457485"/>
                  <a:pt x="1391082" y="502978"/>
                  <a:pt x="1430523" y="541574"/>
                </a:cubicBezTo>
                <a:cubicBezTo>
                  <a:pt x="1469963" y="580171"/>
                  <a:pt x="1717468" y="509787"/>
                  <a:pt x="1740758" y="608523"/>
                </a:cubicBezTo>
                <a:cubicBezTo>
                  <a:pt x="1764048" y="707260"/>
                  <a:pt x="1626731" y="1012429"/>
                  <a:pt x="1570263" y="1133993"/>
                </a:cubicBezTo>
                <a:cubicBezTo>
                  <a:pt x="1513795" y="1255557"/>
                  <a:pt x="1445389" y="1224941"/>
                  <a:pt x="1401950" y="1337908"/>
                </a:cubicBezTo>
                <a:cubicBezTo>
                  <a:pt x="1358510" y="1450876"/>
                  <a:pt x="1344992" y="1808895"/>
                  <a:pt x="1309626" y="1811799"/>
                </a:cubicBezTo>
                <a:cubicBezTo>
                  <a:pt x="1274260" y="1814703"/>
                  <a:pt x="1287694" y="1381598"/>
                  <a:pt x="1189755" y="1355332"/>
                </a:cubicBezTo>
                <a:cubicBezTo>
                  <a:pt x="1091816" y="1329065"/>
                  <a:pt x="919156" y="1721157"/>
                  <a:pt x="721989" y="1654201"/>
                </a:cubicBezTo>
                <a:cubicBezTo>
                  <a:pt x="524822" y="1587246"/>
                  <a:pt x="60464" y="1208951"/>
                  <a:pt x="6753" y="953600"/>
                </a:cubicBezTo>
                <a:cubicBezTo>
                  <a:pt x="-46959" y="698248"/>
                  <a:pt x="232338" y="276046"/>
                  <a:pt x="399718" y="122095"/>
                </a:cubicBezTo>
                <a:cubicBezTo>
                  <a:pt x="504330" y="25875"/>
                  <a:pt x="644642" y="-2371"/>
                  <a:pt x="780371" y="153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F381E69-F372-48B1-BED0-067FF56577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51898" y="1884401"/>
            <a:ext cx="1307543" cy="1358860"/>
          </a:xfrm>
          <a:custGeom>
            <a:avLst/>
            <a:gdLst>
              <a:gd name="connsiteX0" fmla="*/ 780371 w 1743391"/>
              <a:gd name="connsiteY0" fmla="*/ 153 h 1811813"/>
              <a:gd name="connsiteX1" fmla="*/ 1011030 w 1743391"/>
              <a:gd name="connsiteY1" fmla="*/ 29890 h 1811813"/>
              <a:gd name="connsiteX2" fmla="*/ 1510681 w 1743391"/>
              <a:gd name="connsiteY2" fmla="*/ 372204 h 1811813"/>
              <a:gd name="connsiteX3" fmla="*/ 1430523 w 1743391"/>
              <a:gd name="connsiteY3" fmla="*/ 541574 h 1811813"/>
              <a:gd name="connsiteX4" fmla="*/ 1740758 w 1743391"/>
              <a:gd name="connsiteY4" fmla="*/ 608523 h 1811813"/>
              <a:gd name="connsiteX5" fmla="*/ 1570263 w 1743391"/>
              <a:gd name="connsiteY5" fmla="*/ 1133993 h 1811813"/>
              <a:gd name="connsiteX6" fmla="*/ 1401950 w 1743391"/>
              <a:gd name="connsiteY6" fmla="*/ 1337908 h 1811813"/>
              <a:gd name="connsiteX7" fmla="*/ 1309626 w 1743391"/>
              <a:gd name="connsiteY7" fmla="*/ 1811799 h 1811813"/>
              <a:gd name="connsiteX8" fmla="*/ 1189755 w 1743391"/>
              <a:gd name="connsiteY8" fmla="*/ 1355332 h 1811813"/>
              <a:gd name="connsiteX9" fmla="*/ 721990 w 1743391"/>
              <a:gd name="connsiteY9" fmla="*/ 1654201 h 1811813"/>
              <a:gd name="connsiteX10" fmla="*/ 6753 w 1743391"/>
              <a:gd name="connsiteY10" fmla="*/ 953600 h 1811813"/>
              <a:gd name="connsiteX11" fmla="*/ 399718 w 1743391"/>
              <a:gd name="connsiteY11" fmla="*/ 122095 h 1811813"/>
              <a:gd name="connsiteX12" fmla="*/ 780371 w 1743391"/>
              <a:gd name="connsiteY12" fmla="*/ 153 h 181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391" h="1811813">
                <a:moveTo>
                  <a:pt x="780371" y="153"/>
                </a:moveTo>
                <a:cubicBezTo>
                  <a:pt x="861808" y="1667"/>
                  <a:pt x="941595" y="14258"/>
                  <a:pt x="1011030" y="29890"/>
                </a:cubicBezTo>
                <a:cubicBezTo>
                  <a:pt x="1196190" y="71575"/>
                  <a:pt x="1440766" y="286923"/>
                  <a:pt x="1510681" y="372204"/>
                </a:cubicBezTo>
                <a:cubicBezTo>
                  <a:pt x="1580597" y="457485"/>
                  <a:pt x="1391083" y="502978"/>
                  <a:pt x="1430523" y="541574"/>
                </a:cubicBezTo>
                <a:cubicBezTo>
                  <a:pt x="1469963" y="580171"/>
                  <a:pt x="1717468" y="509787"/>
                  <a:pt x="1740758" y="608523"/>
                </a:cubicBezTo>
                <a:cubicBezTo>
                  <a:pt x="1764048" y="707260"/>
                  <a:pt x="1626731" y="1012429"/>
                  <a:pt x="1570263" y="1133993"/>
                </a:cubicBezTo>
                <a:cubicBezTo>
                  <a:pt x="1513795" y="1255557"/>
                  <a:pt x="1445389" y="1224941"/>
                  <a:pt x="1401950" y="1337908"/>
                </a:cubicBezTo>
                <a:cubicBezTo>
                  <a:pt x="1358511" y="1450876"/>
                  <a:pt x="1344992" y="1808895"/>
                  <a:pt x="1309626" y="1811799"/>
                </a:cubicBezTo>
                <a:cubicBezTo>
                  <a:pt x="1274261" y="1814703"/>
                  <a:pt x="1287695" y="1381598"/>
                  <a:pt x="1189755" y="1355332"/>
                </a:cubicBezTo>
                <a:cubicBezTo>
                  <a:pt x="1091816" y="1329065"/>
                  <a:pt x="919156" y="1721157"/>
                  <a:pt x="721990" y="1654201"/>
                </a:cubicBezTo>
                <a:cubicBezTo>
                  <a:pt x="524822" y="1587246"/>
                  <a:pt x="60464" y="1208951"/>
                  <a:pt x="6753" y="953600"/>
                </a:cubicBezTo>
                <a:cubicBezTo>
                  <a:pt x="-46959" y="698248"/>
                  <a:pt x="232338" y="276046"/>
                  <a:pt x="399718" y="122095"/>
                </a:cubicBezTo>
                <a:cubicBezTo>
                  <a:pt x="504330" y="25875"/>
                  <a:pt x="644642" y="-2371"/>
                  <a:pt x="780371" y="153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1CDECC89-2710-48B9-ADE5-9DD8FCD085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352" y="1884404"/>
            <a:ext cx="1307543" cy="1358860"/>
          </a:xfrm>
          <a:custGeom>
            <a:avLst/>
            <a:gdLst>
              <a:gd name="connsiteX0" fmla="*/ 780371 w 1743391"/>
              <a:gd name="connsiteY0" fmla="*/ 153 h 1811813"/>
              <a:gd name="connsiteX1" fmla="*/ 1011030 w 1743391"/>
              <a:gd name="connsiteY1" fmla="*/ 29890 h 1811813"/>
              <a:gd name="connsiteX2" fmla="*/ 1510681 w 1743391"/>
              <a:gd name="connsiteY2" fmla="*/ 372204 h 1811813"/>
              <a:gd name="connsiteX3" fmla="*/ 1430523 w 1743391"/>
              <a:gd name="connsiteY3" fmla="*/ 541574 h 1811813"/>
              <a:gd name="connsiteX4" fmla="*/ 1740758 w 1743391"/>
              <a:gd name="connsiteY4" fmla="*/ 608523 h 1811813"/>
              <a:gd name="connsiteX5" fmla="*/ 1570263 w 1743391"/>
              <a:gd name="connsiteY5" fmla="*/ 1133993 h 1811813"/>
              <a:gd name="connsiteX6" fmla="*/ 1401950 w 1743391"/>
              <a:gd name="connsiteY6" fmla="*/ 1337908 h 1811813"/>
              <a:gd name="connsiteX7" fmla="*/ 1309626 w 1743391"/>
              <a:gd name="connsiteY7" fmla="*/ 1811799 h 1811813"/>
              <a:gd name="connsiteX8" fmla="*/ 1189755 w 1743391"/>
              <a:gd name="connsiteY8" fmla="*/ 1355332 h 1811813"/>
              <a:gd name="connsiteX9" fmla="*/ 721989 w 1743391"/>
              <a:gd name="connsiteY9" fmla="*/ 1654201 h 1811813"/>
              <a:gd name="connsiteX10" fmla="*/ 6752 w 1743391"/>
              <a:gd name="connsiteY10" fmla="*/ 953600 h 1811813"/>
              <a:gd name="connsiteX11" fmla="*/ 399718 w 1743391"/>
              <a:gd name="connsiteY11" fmla="*/ 122095 h 1811813"/>
              <a:gd name="connsiteX12" fmla="*/ 780371 w 1743391"/>
              <a:gd name="connsiteY12" fmla="*/ 153 h 181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3391" h="1811813">
                <a:moveTo>
                  <a:pt x="780371" y="153"/>
                </a:moveTo>
                <a:cubicBezTo>
                  <a:pt x="861808" y="1667"/>
                  <a:pt x="941595" y="14258"/>
                  <a:pt x="1011030" y="29890"/>
                </a:cubicBezTo>
                <a:cubicBezTo>
                  <a:pt x="1196190" y="71575"/>
                  <a:pt x="1440766" y="286923"/>
                  <a:pt x="1510681" y="372204"/>
                </a:cubicBezTo>
                <a:cubicBezTo>
                  <a:pt x="1580597" y="457485"/>
                  <a:pt x="1391082" y="502978"/>
                  <a:pt x="1430523" y="541574"/>
                </a:cubicBezTo>
                <a:cubicBezTo>
                  <a:pt x="1469963" y="580171"/>
                  <a:pt x="1717468" y="509787"/>
                  <a:pt x="1740758" y="608523"/>
                </a:cubicBezTo>
                <a:cubicBezTo>
                  <a:pt x="1764048" y="707260"/>
                  <a:pt x="1626731" y="1012429"/>
                  <a:pt x="1570263" y="1133993"/>
                </a:cubicBezTo>
                <a:cubicBezTo>
                  <a:pt x="1513795" y="1255557"/>
                  <a:pt x="1445389" y="1224941"/>
                  <a:pt x="1401950" y="1337908"/>
                </a:cubicBezTo>
                <a:cubicBezTo>
                  <a:pt x="1358510" y="1450876"/>
                  <a:pt x="1344992" y="1808895"/>
                  <a:pt x="1309626" y="1811799"/>
                </a:cubicBezTo>
                <a:cubicBezTo>
                  <a:pt x="1274260" y="1814703"/>
                  <a:pt x="1287694" y="1381598"/>
                  <a:pt x="1189755" y="1355332"/>
                </a:cubicBezTo>
                <a:cubicBezTo>
                  <a:pt x="1091816" y="1329065"/>
                  <a:pt x="919156" y="1721157"/>
                  <a:pt x="721989" y="1654201"/>
                </a:cubicBezTo>
                <a:cubicBezTo>
                  <a:pt x="524822" y="1587246"/>
                  <a:pt x="60464" y="1208951"/>
                  <a:pt x="6752" y="953600"/>
                </a:cubicBezTo>
                <a:cubicBezTo>
                  <a:pt x="-46959" y="698248"/>
                  <a:pt x="232338" y="276046"/>
                  <a:pt x="399718" y="122095"/>
                </a:cubicBezTo>
                <a:cubicBezTo>
                  <a:pt x="504330" y="25875"/>
                  <a:pt x="644642" y="-2371"/>
                  <a:pt x="780371" y="153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C901CB-2E12-450D-B7FF-5B1055BB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14" y="746227"/>
            <a:ext cx="6309636" cy="529095"/>
          </a:xfrm>
          <a:prstGeom prst="rect">
            <a:avLst/>
          </a:prstGeom>
        </p:spPr>
        <p:txBody>
          <a:bodyPr lIns="77920" tIns="38960" rIns="77920" bIns="38960" anchor="ctr"/>
          <a:lstStyle>
            <a:lvl1pPr>
              <a:defRPr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="" xmlns:a16="http://schemas.microsoft.com/office/drawing/2014/main" id="{0D86E44B-96B7-4C5F-BA49-3596AD7D1C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7030" y="1256239"/>
            <a:ext cx="6279257" cy="27766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="" xmlns:a16="http://schemas.microsoft.com/office/drawing/2014/main" id="{B523ADA5-F91A-4762-A219-C69DD0D4FE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5823" y="3007057"/>
            <a:ext cx="1696637" cy="35217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F95730BC-9C5D-41E0-964A-EA6F6BF46B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4370" y="3007056"/>
            <a:ext cx="1851146" cy="35217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="" xmlns:a16="http://schemas.microsoft.com/office/drawing/2014/main" id="{48769318-5FDE-4E2E-8F8B-E4863DE904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40918" y="3004002"/>
            <a:ext cx="1851146" cy="35217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="" xmlns:a16="http://schemas.microsoft.com/office/drawing/2014/main" id="{1EF458AE-3610-4A0A-8793-990668ED3A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1118" y="3456792"/>
            <a:ext cx="2501342" cy="137745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="" xmlns:a16="http://schemas.microsoft.com/office/drawing/2014/main" id="{12063FC8-6046-4D64-AFF9-6236A704D3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09226" y="3454926"/>
            <a:ext cx="2501342" cy="137745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="" xmlns:a16="http://schemas.microsoft.com/office/drawing/2014/main" id="{01C7DCF7-E358-4187-B297-334E45B4DE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284" y="3454926"/>
            <a:ext cx="2501342" cy="137745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58367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17" grpId="0"/>
      <p:bldP spid="2" grpId="0"/>
      <p:bldP spid="14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/>
      <p:bldP spid="26" grpId="0" build="p"/>
      <p:bldP spid="27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/>
      <p:bldP spid="29" grpId="0" build="p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C901CB-2E12-450D-B7FF-5B1055BB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81" y="591214"/>
            <a:ext cx="6309636" cy="529095"/>
          </a:xfrm>
          <a:prstGeom prst="rect">
            <a:avLst/>
          </a:prstGeom>
        </p:spPr>
        <p:txBody>
          <a:bodyPr lIns="77920" tIns="38960" rIns="77920" bIns="38960" anchor="ctr"/>
          <a:lstStyle>
            <a:lvl1pPr>
              <a:defRPr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="" xmlns:a16="http://schemas.microsoft.com/office/drawing/2014/main" id="{0D86E44B-96B7-4C5F-BA49-3596AD7D1C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060" y="1101226"/>
            <a:ext cx="6279257" cy="27766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B255D6F9-967E-41EC-BB37-2D5BBA7991A7}"/>
              </a:ext>
            </a:extLst>
          </p:cNvPr>
          <p:cNvSpPr/>
          <p:nvPr userDrawn="1"/>
        </p:nvSpPr>
        <p:spPr>
          <a:xfrm>
            <a:off x="514350" y="1635919"/>
            <a:ext cx="2458276" cy="523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DD7B41C-B0E1-446F-9C8C-346DDEB25777}"/>
              </a:ext>
            </a:extLst>
          </p:cNvPr>
          <p:cNvSpPr/>
          <p:nvPr userDrawn="1"/>
        </p:nvSpPr>
        <p:spPr>
          <a:xfrm>
            <a:off x="3352648" y="1635919"/>
            <a:ext cx="2387676" cy="5236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4319BC0B-7086-4EB4-862D-7300215C2B66}"/>
              </a:ext>
            </a:extLst>
          </p:cNvPr>
          <p:cNvSpPr/>
          <p:nvPr userDrawn="1"/>
        </p:nvSpPr>
        <p:spPr>
          <a:xfrm>
            <a:off x="6154443" y="1635919"/>
            <a:ext cx="2387676" cy="52367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="" xmlns:a16="http://schemas.microsoft.com/office/drawing/2014/main" id="{644B6328-C577-40CF-8307-814D20938052}"/>
              </a:ext>
            </a:extLst>
          </p:cNvPr>
          <p:cNvSpPr/>
          <p:nvPr userDrawn="1"/>
        </p:nvSpPr>
        <p:spPr>
          <a:xfrm>
            <a:off x="465128" y="2572520"/>
            <a:ext cx="2601379" cy="2312302"/>
          </a:xfrm>
          <a:prstGeom prst="wedgeRoundRectCallout">
            <a:avLst>
              <a:gd name="adj1" fmla="val -33004"/>
              <a:gd name="adj2" fmla="val -72820"/>
              <a:gd name="adj3" fmla="val 16667"/>
            </a:avLst>
          </a:prstGeom>
          <a:noFill/>
          <a:ln w="571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="" xmlns:a16="http://schemas.microsoft.com/office/drawing/2014/main" id="{7D774BF7-B6BA-4F8E-9768-436BD2E00AE7}"/>
              </a:ext>
            </a:extLst>
          </p:cNvPr>
          <p:cNvSpPr/>
          <p:nvPr userDrawn="1"/>
        </p:nvSpPr>
        <p:spPr>
          <a:xfrm>
            <a:off x="3309785" y="2572520"/>
            <a:ext cx="2601379" cy="2312302"/>
          </a:xfrm>
          <a:prstGeom prst="wedgeRoundRectCallout">
            <a:avLst>
              <a:gd name="adj1" fmla="val -33004"/>
              <a:gd name="adj2" fmla="val -72820"/>
              <a:gd name="adj3" fmla="val 16667"/>
            </a:avLst>
          </a:prstGeom>
          <a:noFill/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C98B142D-3D14-4B21-BE0D-BC5F599896BA}"/>
              </a:ext>
            </a:extLst>
          </p:cNvPr>
          <p:cNvSpPr/>
          <p:nvPr userDrawn="1"/>
        </p:nvSpPr>
        <p:spPr>
          <a:xfrm>
            <a:off x="6154443" y="2572520"/>
            <a:ext cx="2601379" cy="2312302"/>
          </a:xfrm>
          <a:prstGeom prst="wedgeRoundRectCallout">
            <a:avLst>
              <a:gd name="adj1" fmla="val -33004"/>
              <a:gd name="adj2" fmla="val -72820"/>
              <a:gd name="adj3" fmla="val 16667"/>
            </a:avLst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18">
            <a:extLst>
              <a:ext uri="{FF2B5EF4-FFF2-40B4-BE49-F238E27FC236}">
                <a16:creationId xmlns="" xmlns:a16="http://schemas.microsoft.com/office/drawing/2014/main" id="{02FC3E15-49DF-46F7-9EA0-CAB125E70C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821" y="1728682"/>
            <a:ext cx="1851146" cy="35217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="" xmlns:a16="http://schemas.microsoft.com/office/drawing/2014/main" id="{E890C149-03A9-417C-9A7C-42118C95FE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5974" y="1721668"/>
            <a:ext cx="1851146" cy="35217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="" xmlns:a16="http://schemas.microsoft.com/office/drawing/2014/main" id="{BE4AC4AB-6CB8-4234-9524-E295603A51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5407" y="1728682"/>
            <a:ext cx="1851146" cy="35217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="" xmlns:a16="http://schemas.microsoft.com/office/drawing/2014/main" id="{3A8E3B7B-AC19-4008-8E9A-1D3648E8B8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9059" y="2865383"/>
            <a:ext cx="2188520" cy="183896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="" xmlns:a16="http://schemas.microsoft.com/office/drawing/2014/main" id="{1D175200-C3C3-401B-8119-AC4D2C51E6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35974" y="2865383"/>
            <a:ext cx="2204350" cy="183896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="" xmlns:a16="http://schemas.microsoft.com/office/drawing/2014/main" id="{1FCD0317-3C1B-4316-B6DF-299584EF29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18728" y="2867249"/>
            <a:ext cx="2272807" cy="183710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1828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/>
      <p:bldP spid="31" grpId="0" build="p"/>
      <p:bldP spid="3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/>
      <p:bldP spid="34" grpId="0" build="p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B50191EE-09F0-4260-9BA8-AAB5B3B3A2C7}"/>
              </a:ext>
            </a:extLst>
          </p:cNvPr>
          <p:cNvSpPr/>
          <p:nvPr userDrawn="1"/>
        </p:nvSpPr>
        <p:spPr>
          <a:xfrm>
            <a:off x="561381" y="2668771"/>
            <a:ext cx="3649671" cy="1992584"/>
          </a:xfrm>
          <a:prstGeom prst="wedgeRoundRectCallout">
            <a:avLst>
              <a:gd name="adj1" fmla="val -33004"/>
              <a:gd name="adj2" fmla="val -72820"/>
              <a:gd name="adj3" fmla="val 16667"/>
            </a:avLst>
          </a:prstGeom>
          <a:noFill/>
          <a:ln w="57150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2890E35C-9F3D-4278-8243-6786B1953DB5}"/>
              </a:ext>
            </a:extLst>
          </p:cNvPr>
          <p:cNvSpPr/>
          <p:nvPr userDrawn="1"/>
        </p:nvSpPr>
        <p:spPr>
          <a:xfrm>
            <a:off x="5019479" y="2665938"/>
            <a:ext cx="3648456" cy="1992584"/>
          </a:xfrm>
          <a:prstGeom prst="wedgeRoundRectCallout">
            <a:avLst>
              <a:gd name="adj1" fmla="val -33004"/>
              <a:gd name="adj2" fmla="val -72820"/>
              <a:gd name="adj3" fmla="val 16667"/>
            </a:avLst>
          </a:prstGeom>
          <a:noFill/>
          <a:ln w="5715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5D3B43A-F6E8-4BA4-878C-56FA5F393F22}"/>
              </a:ext>
            </a:extLst>
          </p:cNvPr>
          <p:cNvSpPr/>
          <p:nvPr userDrawn="1"/>
        </p:nvSpPr>
        <p:spPr>
          <a:xfrm>
            <a:off x="561380" y="1687628"/>
            <a:ext cx="2421135" cy="5290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07BAB47-2005-476B-A2A6-35FF7C3C5CFA}"/>
              </a:ext>
            </a:extLst>
          </p:cNvPr>
          <p:cNvSpPr/>
          <p:nvPr userDrawn="1"/>
        </p:nvSpPr>
        <p:spPr>
          <a:xfrm>
            <a:off x="5019481" y="1687628"/>
            <a:ext cx="2421135" cy="51927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672856A-896D-4922-9504-A597B6E9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81" y="651371"/>
            <a:ext cx="6309636" cy="529095"/>
          </a:xfrm>
          <a:prstGeom prst="rect">
            <a:avLst/>
          </a:prstGeom>
        </p:spPr>
        <p:txBody>
          <a:bodyPr lIns="77920" tIns="38960" rIns="77920" bIns="38960" anchor="ctr"/>
          <a:lstStyle>
            <a:lvl1pPr>
              <a:defRPr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="" xmlns:a16="http://schemas.microsoft.com/office/drawing/2014/main" id="{9E41814A-AA4A-4655-BD91-1CD8CEACB9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060" y="1161384"/>
            <a:ext cx="6279257" cy="27766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="" xmlns:a16="http://schemas.microsoft.com/office/drawing/2014/main" id="{901E35EC-7EA8-4232-A511-BAE8AD0719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060" y="1776089"/>
            <a:ext cx="1851146" cy="35217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="" xmlns:a16="http://schemas.microsoft.com/office/drawing/2014/main" id="{36FDB2C7-643C-4950-AFC3-7909E2D90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69386" y="1770121"/>
            <a:ext cx="1851146" cy="35217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="" xmlns:a16="http://schemas.microsoft.com/office/drawing/2014/main" id="{2CA1E447-8FF0-4A6D-8010-E81DD338A2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9059" y="2865384"/>
            <a:ext cx="3163078" cy="151411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="" xmlns:a16="http://schemas.microsoft.com/office/drawing/2014/main" id="{4FF26770-5962-457D-B3F7-0128CCE184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9386" y="2865384"/>
            <a:ext cx="3163078" cy="151411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70008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/>
      <p:bldP spid="14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D73C5928-F4A7-43E9-8323-A362ED103BFD}"/>
              </a:ext>
            </a:extLst>
          </p:cNvPr>
          <p:cNvSpPr/>
          <p:nvPr userDrawn="1"/>
        </p:nvSpPr>
        <p:spPr>
          <a:xfrm>
            <a:off x="525773" y="1918668"/>
            <a:ext cx="1245878" cy="1083852"/>
          </a:xfrm>
          <a:custGeom>
            <a:avLst/>
            <a:gdLst>
              <a:gd name="connsiteX0" fmla="*/ 777652 w 4490013"/>
              <a:gd name="connsiteY0" fmla="*/ 603327 h 3906089"/>
              <a:gd name="connsiteX1" fmla="*/ 27025 w 4490013"/>
              <a:gd name="connsiteY1" fmla="*/ 1831625 h 3906089"/>
              <a:gd name="connsiteX2" fmla="*/ 409163 w 4490013"/>
              <a:gd name="connsiteY2" fmla="*/ 3196401 h 3906089"/>
              <a:gd name="connsiteX3" fmla="*/ 2620100 w 4490013"/>
              <a:gd name="connsiteY3" fmla="*/ 3865141 h 3906089"/>
              <a:gd name="connsiteX4" fmla="*/ 4230536 w 4490013"/>
              <a:gd name="connsiteY4" fmla="*/ 2049989 h 3906089"/>
              <a:gd name="connsiteX5" fmla="*/ 3357079 w 4490013"/>
              <a:gd name="connsiteY5" fmla="*/ 1067350 h 3906089"/>
              <a:gd name="connsiteX6" fmla="*/ 4489843 w 4490013"/>
              <a:gd name="connsiteY6" fmla="*/ 671565 h 3906089"/>
              <a:gd name="connsiteX7" fmla="*/ 3261545 w 4490013"/>
              <a:gd name="connsiteY7" fmla="*/ 589679 h 3906089"/>
              <a:gd name="connsiteX8" fmla="*/ 2701986 w 4490013"/>
              <a:gd name="connsiteY8" fmla="*/ 262132 h 3906089"/>
              <a:gd name="connsiteX9" fmla="*/ 1323563 w 4490013"/>
              <a:gd name="connsiteY9" fmla="*/ 16473 h 3906089"/>
              <a:gd name="connsiteX10" fmla="*/ 1228028 w 4490013"/>
              <a:gd name="connsiteY10" fmla="*/ 739804 h 3906089"/>
              <a:gd name="connsiteX11" fmla="*/ 777652 w 4490013"/>
              <a:gd name="connsiteY11" fmla="*/ 603327 h 39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0013" h="3906089">
                <a:moveTo>
                  <a:pt x="777652" y="603327"/>
                </a:moveTo>
                <a:cubicBezTo>
                  <a:pt x="577485" y="785297"/>
                  <a:pt x="88440" y="1399446"/>
                  <a:pt x="27025" y="1831625"/>
                </a:cubicBezTo>
                <a:cubicBezTo>
                  <a:pt x="-34390" y="2263804"/>
                  <a:pt x="-23016" y="2857482"/>
                  <a:pt x="409163" y="3196401"/>
                </a:cubicBezTo>
                <a:cubicBezTo>
                  <a:pt x="841342" y="3535320"/>
                  <a:pt x="1983204" y="4056210"/>
                  <a:pt x="2620100" y="3865141"/>
                </a:cubicBezTo>
                <a:cubicBezTo>
                  <a:pt x="3256996" y="3674072"/>
                  <a:pt x="4107706" y="2516288"/>
                  <a:pt x="4230536" y="2049989"/>
                </a:cubicBezTo>
                <a:cubicBezTo>
                  <a:pt x="4353366" y="1583691"/>
                  <a:pt x="3313861" y="1297087"/>
                  <a:pt x="3357079" y="1067350"/>
                </a:cubicBezTo>
                <a:cubicBezTo>
                  <a:pt x="3400297" y="837613"/>
                  <a:pt x="4505765" y="751177"/>
                  <a:pt x="4489843" y="671565"/>
                </a:cubicBezTo>
                <a:cubicBezTo>
                  <a:pt x="4473921" y="591953"/>
                  <a:pt x="3559521" y="657918"/>
                  <a:pt x="3261545" y="589679"/>
                </a:cubicBezTo>
                <a:cubicBezTo>
                  <a:pt x="2963569" y="521440"/>
                  <a:pt x="3024983" y="357666"/>
                  <a:pt x="2701986" y="262132"/>
                </a:cubicBezTo>
                <a:cubicBezTo>
                  <a:pt x="2378989" y="166598"/>
                  <a:pt x="1569223" y="-63139"/>
                  <a:pt x="1323563" y="16473"/>
                </a:cubicBezTo>
                <a:cubicBezTo>
                  <a:pt x="1077903" y="96085"/>
                  <a:pt x="1316738" y="639721"/>
                  <a:pt x="1228028" y="739804"/>
                </a:cubicBezTo>
                <a:cubicBezTo>
                  <a:pt x="1139318" y="839887"/>
                  <a:pt x="977819" y="421357"/>
                  <a:pt x="777652" y="603327"/>
                </a:cubicBez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6F4D7739-6237-4652-85C0-F89159821796}"/>
              </a:ext>
            </a:extLst>
          </p:cNvPr>
          <p:cNvSpPr/>
          <p:nvPr userDrawn="1"/>
        </p:nvSpPr>
        <p:spPr>
          <a:xfrm>
            <a:off x="525773" y="3676030"/>
            <a:ext cx="1245878" cy="1083852"/>
          </a:xfrm>
          <a:custGeom>
            <a:avLst/>
            <a:gdLst>
              <a:gd name="connsiteX0" fmla="*/ 777652 w 4490013"/>
              <a:gd name="connsiteY0" fmla="*/ 603327 h 3906089"/>
              <a:gd name="connsiteX1" fmla="*/ 27025 w 4490013"/>
              <a:gd name="connsiteY1" fmla="*/ 1831625 h 3906089"/>
              <a:gd name="connsiteX2" fmla="*/ 409163 w 4490013"/>
              <a:gd name="connsiteY2" fmla="*/ 3196401 h 3906089"/>
              <a:gd name="connsiteX3" fmla="*/ 2620100 w 4490013"/>
              <a:gd name="connsiteY3" fmla="*/ 3865141 h 3906089"/>
              <a:gd name="connsiteX4" fmla="*/ 4230536 w 4490013"/>
              <a:gd name="connsiteY4" fmla="*/ 2049989 h 3906089"/>
              <a:gd name="connsiteX5" fmla="*/ 3357079 w 4490013"/>
              <a:gd name="connsiteY5" fmla="*/ 1067350 h 3906089"/>
              <a:gd name="connsiteX6" fmla="*/ 4489843 w 4490013"/>
              <a:gd name="connsiteY6" fmla="*/ 671565 h 3906089"/>
              <a:gd name="connsiteX7" fmla="*/ 3261545 w 4490013"/>
              <a:gd name="connsiteY7" fmla="*/ 589679 h 3906089"/>
              <a:gd name="connsiteX8" fmla="*/ 2701986 w 4490013"/>
              <a:gd name="connsiteY8" fmla="*/ 262132 h 3906089"/>
              <a:gd name="connsiteX9" fmla="*/ 1323563 w 4490013"/>
              <a:gd name="connsiteY9" fmla="*/ 16473 h 3906089"/>
              <a:gd name="connsiteX10" fmla="*/ 1228028 w 4490013"/>
              <a:gd name="connsiteY10" fmla="*/ 739804 h 3906089"/>
              <a:gd name="connsiteX11" fmla="*/ 777652 w 4490013"/>
              <a:gd name="connsiteY11" fmla="*/ 603327 h 39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0013" h="3906089">
                <a:moveTo>
                  <a:pt x="777652" y="603327"/>
                </a:moveTo>
                <a:cubicBezTo>
                  <a:pt x="577485" y="785297"/>
                  <a:pt x="88440" y="1399446"/>
                  <a:pt x="27025" y="1831625"/>
                </a:cubicBezTo>
                <a:cubicBezTo>
                  <a:pt x="-34390" y="2263804"/>
                  <a:pt x="-23016" y="2857482"/>
                  <a:pt x="409163" y="3196401"/>
                </a:cubicBezTo>
                <a:cubicBezTo>
                  <a:pt x="841342" y="3535320"/>
                  <a:pt x="1983204" y="4056210"/>
                  <a:pt x="2620100" y="3865141"/>
                </a:cubicBezTo>
                <a:cubicBezTo>
                  <a:pt x="3256996" y="3674072"/>
                  <a:pt x="4107706" y="2516288"/>
                  <a:pt x="4230536" y="2049989"/>
                </a:cubicBezTo>
                <a:cubicBezTo>
                  <a:pt x="4353366" y="1583691"/>
                  <a:pt x="3313861" y="1297087"/>
                  <a:pt x="3357079" y="1067350"/>
                </a:cubicBezTo>
                <a:cubicBezTo>
                  <a:pt x="3400297" y="837613"/>
                  <a:pt x="4505765" y="751177"/>
                  <a:pt x="4489843" y="671565"/>
                </a:cubicBezTo>
                <a:cubicBezTo>
                  <a:pt x="4473921" y="591953"/>
                  <a:pt x="3559521" y="657918"/>
                  <a:pt x="3261545" y="589679"/>
                </a:cubicBezTo>
                <a:cubicBezTo>
                  <a:pt x="2963569" y="521440"/>
                  <a:pt x="3024983" y="357666"/>
                  <a:pt x="2701986" y="262132"/>
                </a:cubicBezTo>
                <a:cubicBezTo>
                  <a:pt x="2378989" y="166598"/>
                  <a:pt x="1569223" y="-63139"/>
                  <a:pt x="1323563" y="16473"/>
                </a:cubicBezTo>
                <a:cubicBezTo>
                  <a:pt x="1077903" y="96085"/>
                  <a:pt x="1316738" y="639721"/>
                  <a:pt x="1228028" y="739804"/>
                </a:cubicBezTo>
                <a:cubicBezTo>
                  <a:pt x="1139318" y="839887"/>
                  <a:pt x="977819" y="421357"/>
                  <a:pt x="777652" y="603327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F3DCD4A-CF91-4785-A26B-8C6FF2DC062A}"/>
              </a:ext>
            </a:extLst>
          </p:cNvPr>
          <p:cNvSpPr/>
          <p:nvPr userDrawn="1"/>
        </p:nvSpPr>
        <p:spPr>
          <a:xfrm>
            <a:off x="1771651" y="1420026"/>
            <a:ext cx="6229350" cy="150018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E6EA1C1-C8D7-4937-B4AA-BF0F3DB800B3}"/>
              </a:ext>
            </a:extLst>
          </p:cNvPr>
          <p:cNvSpPr/>
          <p:nvPr userDrawn="1"/>
        </p:nvSpPr>
        <p:spPr>
          <a:xfrm>
            <a:off x="1771651" y="3209985"/>
            <a:ext cx="6229350" cy="150018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4AA6DB7-339E-4EA8-94CB-80415059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5" y="304812"/>
            <a:ext cx="3807067" cy="529095"/>
          </a:xfrm>
          <a:prstGeom prst="rect">
            <a:avLst/>
          </a:prstGeom>
        </p:spPr>
        <p:txBody>
          <a:bodyPr lIns="77920" tIns="38960" rIns="77920" bIns="38960" anchor="ctr"/>
          <a:lstStyle>
            <a:lvl1pPr>
              <a:defRPr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="" xmlns:a16="http://schemas.microsoft.com/office/drawing/2014/main" id="{2518E588-1390-4DA5-B6B7-3218C903CD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38113" y="821539"/>
            <a:ext cx="3807067" cy="31048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="" xmlns:a16="http://schemas.microsoft.com/office/drawing/2014/main" id="{C8BE2C35-C7FA-4ACD-A0D2-6239F50238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20854" y="1594668"/>
            <a:ext cx="2548978" cy="35217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="" xmlns:a16="http://schemas.microsoft.com/office/drawing/2014/main" id="{B14B673D-92C1-467A-8568-69E65840B2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0209" y="1999063"/>
            <a:ext cx="4360520" cy="75616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="" xmlns:a16="http://schemas.microsoft.com/office/drawing/2014/main" id="{B891E23A-05CA-45DD-B4A0-D6E8CD582F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20208" y="3372266"/>
            <a:ext cx="2548978" cy="35217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solidFill>
                  <a:schemeClr val="tx1">
                    <a:lumMod val="75000"/>
                    <a:lumOff val="25000"/>
                  </a:schemeClr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="" xmlns:a16="http://schemas.microsoft.com/office/drawing/2014/main" id="{49B9AFA2-6E94-4E53-9E2A-881E91395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20209" y="3784599"/>
            <a:ext cx="4360520" cy="75616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="" xmlns:a16="http://schemas.microsoft.com/office/drawing/2014/main" id="{B4594EC5-5FDE-42D0-8991-597A942FDE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1379" y="2179879"/>
            <a:ext cx="519618" cy="60385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100" b="1">
                <a:solidFill>
                  <a:schemeClr val="tx1">
                    <a:lumMod val="75000"/>
                    <a:lumOff val="25000"/>
                  </a:schemeClr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="" xmlns:a16="http://schemas.microsoft.com/office/drawing/2014/main" id="{58CD2101-5068-463D-A839-0A0ACB033F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378" y="3948047"/>
            <a:ext cx="519618" cy="60385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100" b="1">
                <a:solidFill>
                  <a:schemeClr val="tx1">
                    <a:lumMod val="75000"/>
                    <a:lumOff val="25000"/>
                  </a:schemeClr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578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/>
      <p:bldP spid="10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/>
      <p:bldP spid="14" grpId="0" build="p"/>
      <p:bldP spid="1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9DF1FD1E-A689-4105-9E80-0150C2421CE1}"/>
              </a:ext>
            </a:extLst>
          </p:cNvPr>
          <p:cNvSpPr/>
          <p:nvPr userDrawn="1"/>
        </p:nvSpPr>
        <p:spPr>
          <a:xfrm>
            <a:off x="1642360" y="826833"/>
            <a:ext cx="5859280" cy="3489835"/>
          </a:xfrm>
          <a:prstGeom prst="roundRect">
            <a:avLst>
              <a:gd name="adj" fmla="val 730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26D5F39-788E-4185-97F9-F33C09D967B8}"/>
              </a:ext>
            </a:extLst>
          </p:cNvPr>
          <p:cNvSpPr/>
          <p:nvPr userDrawn="1"/>
        </p:nvSpPr>
        <p:spPr>
          <a:xfrm>
            <a:off x="3340516" y="627890"/>
            <a:ext cx="2462965" cy="439935"/>
          </a:xfrm>
          <a:prstGeom prst="roundRect">
            <a:avLst>
              <a:gd name="adj" fmla="val 3043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77656BB-6C86-46A0-B51E-E76DB39488C1}"/>
              </a:ext>
            </a:extLst>
          </p:cNvPr>
          <p:cNvSpPr/>
          <p:nvPr userDrawn="1"/>
        </p:nvSpPr>
        <p:spPr>
          <a:xfrm flipV="1">
            <a:off x="1191127" y="4515613"/>
            <a:ext cx="6761747" cy="239330"/>
          </a:xfrm>
          <a:custGeom>
            <a:avLst/>
            <a:gdLst>
              <a:gd name="connsiteX0" fmla="*/ 0 w 9015663"/>
              <a:gd name="connsiteY0" fmla="*/ 319107 h 319107"/>
              <a:gd name="connsiteX1" fmla="*/ 3938336 w 9015663"/>
              <a:gd name="connsiteY1" fmla="*/ 319107 h 319107"/>
              <a:gd name="connsiteX2" fmla="*/ 3938336 w 9015663"/>
              <a:gd name="connsiteY2" fmla="*/ 205700 h 319107"/>
              <a:gd name="connsiteX3" fmla="*/ 3984483 w 9015663"/>
              <a:gd name="connsiteY3" fmla="*/ 159553 h 319107"/>
              <a:gd name="connsiteX4" fmla="*/ 5031179 w 9015663"/>
              <a:gd name="connsiteY4" fmla="*/ 159553 h 319107"/>
              <a:gd name="connsiteX5" fmla="*/ 5077326 w 9015663"/>
              <a:gd name="connsiteY5" fmla="*/ 205700 h 319107"/>
              <a:gd name="connsiteX6" fmla="*/ 5077326 w 9015663"/>
              <a:gd name="connsiteY6" fmla="*/ 319107 h 319107"/>
              <a:gd name="connsiteX7" fmla="*/ 9015663 w 9015663"/>
              <a:gd name="connsiteY7" fmla="*/ 319107 h 319107"/>
              <a:gd name="connsiteX8" fmla="*/ 8863969 w 9015663"/>
              <a:gd name="connsiteY8" fmla="*/ 0 h 319107"/>
              <a:gd name="connsiteX9" fmla="*/ 151694 w 9015663"/>
              <a:gd name="connsiteY9" fmla="*/ 0 h 31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15663" h="319107">
                <a:moveTo>
                  <a:pt x="0" y="319107"/>
                </a:moveTo>
                <a:lnTo>
                  <a:pt x="3938336" y="319107"/>
                </a:lnTo>
                <a:lnTo>
                  <a:pt x="3938336" y="205700"/>
                </a:lnTo>
                <a:cubicBezTo>
                  <a:pt x="3938336" y="180214"/>
                  <a:pt x="3958997" y="159553"/>
                  <a:pt x="3984483" y="159553"/>
                </a:cubicBezTo>
                <a:lnTo>
                  <a:pt x="5031179" y="159553"/>
                </a:lnTo>
                <a:cubicBezTo>
                  <a:pt x="5056665" y="159553"/>
                  <a:pt x="5077326" y="180214"/>
                  <a:pt x="5077326" y="205700"/>
                </a:cubicBezTo>
                <a:lnTo>
                  <a:pt x="5077326" y="319107"/>
                </a:lnTo>
                <a:lnTo>
                  <a:pt x="9015663" y="319107"/>
                </a:lnTo>
                <a:lnTo>
                  <a:pt x="8863969" y="0"/>
                </a:lnTo>
                <a:lnTo>
                  <a:pt x="1516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19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le: Hollow 4">
            <a:extLst>
              <a:ext uri="{FF2B5EF4-FFF2-40B4-BE49-F238E27FC236}">
                <a16:creationId xmlns="" xmlns:a16="http://schemas.microsoft.com/office/drawing/2014/main" id="{48133563-38B7-4C69-BF10-B9B1B6F55F2B}"/>
              </a:ext>
            </a:extLst>
          </p:cNvPr>
          <p:cNvSpPr/>
          <p:nvPr userDrawn="1"/>
        </p:nvSpPr>
        <p:spPr>
          <a:xfrm>
            <a:off x="1094875" y="1992408"/>
            <a:ext cx="890336" cy="890336"/>
          </a:xfrm>
          <a:prstGeom prst="donut">
            <a:avLst>
              <a:gd name="adj" fmla="val 1274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cs typeface="Atma SemiBold" pitchFamily="2" charset="0"/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="" xmlns:a16="http://schemas.microsoft.com/office/drawing/2014/main" id="{C8AA2754-BD39-456D-ADDD-3A00691694AD}"/>
              </a:ext>
            </a:extLst>
          </p:cNvPr>
          <p:cNvSpPr/>
          <p:nvPr userDrawn="1"/>
        </p:nvSpPr>
        <p:spPr>
          <a:xfrm>
            <a:off x="1094875" y="3646228"/>
            <a:ext cx="890336" cy="890336"/>
          </a:xfrm>
          <a:prstGeom prst="donut">
            <a:avLst>
              <a:gd name="adj" fmla="val 1274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rriweather" panose="00000500000000000000" pitchFamily="2" charset="0"/>
              <a:cs typeface="Atma SemiBold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43DBDD3-7537-4AD4-A566-910810CD438F}"/>
              </a:ext>
            </a:extLst>
          </p:cNvPr>
          <p:cNvCxnSpPr>
            <a:stCxn id="5" idx="7"/>
          </p:cNvCxnSpPr>
          <p:nvPr userDrawn="1"/>
        </p:nvCxnSpPr>
        <p:spPr>
          <a:xfrm flipV="1">
            <a:off x="1854823" y="1684421"/>
            <a:ext cx="346956" cy="438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67655E2-0224-4CD1-A09D-3FFAE1D1EFC3}"/>
              </a:ext>
            </a:extLst>
          </p:cNvPr>
          <p:cNvCxnSpPr/>
          <p:nvPr userDrawn="1"/>
        </p:nvCxnSpPr>
        <p:spPr>
          <a:xfrm>
            <a:off x="2201780" y="1684421"/>
            <a:ext cx="794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3B72448-8CBD-40A6-B053-8426620E6089}"/>
              </a:ext>
            </a:extLst>
          </p:cNvPr>
          <p:cNvCxnSpPr/>
          <p:nvPr userDrawn="1"/>
        </p:nvCxnSpPr>
        <p:spPr>
          <a:xfrm flipV="1">
            <a:off x="1849262" y="3313028"/>
            <a:ext cx="346956" cy="43837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CCB5153-A69C-456E-9ECA-8A77524A4EAD}"/>
              </a:ext>
            </a:extLst>
          </p:cNvPr>
          <p:cNvCxnSpPr/>
          <p:nvPr userDrawn="1"/>
        </p:nvCxnSpPr>
        <p:spPr>
          <a:xfrm>
            <a:off x="2196217" y="3313027"/>
            <a:ext cx="7940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73E0A0D-734E-4988-BB01-51ECF64E78C7}"/>
              </a:ext>
            </a:extLst>
          </p:cNvPr>
          <p:cNvCxnSpPr/>
          <p:nvPr userDrawn="1"/>
        </p:nvCxnSpPr>
        <p:spPr>
          <a:xfrm>
            <a:off x="2995863" y="1517516"/>
            <a:ext cx="0" cy="124974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5D1DA82-2C6C-438C-AF3A-420F67FD5575}"/>
              </a:ext>
            </a:extLst>
          </p:cNvPr>
          <p:cNvCxnSpPr/>
          <p:nvPr userDrawn="1"/>
        </p:nvCxnSpPr>
        <p:spPr>
          <a:xfrm>
            <a:off x="2995864" y="2767265"/>
            <a:ext cx="4860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F3DB203-8F74-46AE-B33C-EC9F12A541E8}"/>
              </a:ext>
            </a:extLst>
          </p:cNvPr>
          <p:cNvCxnSpPr/>
          <p:nvPr userDrawn="1"/>
        </p:nvCxnSpPr>
        <p:spPr>
          <a:xfrm>
            <a:off x="2995863" y="3123731"/>
            <a:ext cx="0" cy="124974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20FCAF2-4ED4-49CD-B040-79804933A0F3}"/>
              </a:ext>
            </a:extLst>
          </p:cNvPr>
          <p:cNvCxnSpPr/>
          <p:nvPr userDrawn="1"/>
        </p:nvCxnSpPr>
        <p:spPr>
          <a:xfrm>
            <a:off x="2995864" y="4373480"/>
            <a:ext cx="486075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594B2A9A-93F6-4110-B0D9-724F2C4D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97" y="506141"/>
            <a:ext cx="7886700" cy="531255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8C575A85-8E19-4922-B789-87E83A4B4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997" y="975969"/>
            <a:ext cx="7886700" cy="23217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  <a:lvl2pPr marL="389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16="http://schemas.microsoft.com/office/drawing/2014/main" id="{40683644-D361-4A15-9A98-ECD065F333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75887" y="1538883"/>
            <a:ext cx="4213291" cy="30601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="" xmlns:a16="http://schemas.microsoft.com/office/drawing/2014/main" id="{FC4D9801-9200-4926-BF25-69A4648DF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5887" y="1857233"/>
            <a:ext cx="4213291" cy="786370"/>
          </a:xfrm>
          <a:prstGeom prst="rect">
            <a:avLst/>
          </a:prstGeom>
        </p:spPr>
        <p:txBody>
          <a:bodyPr lIns="77920" tIns="38960" rIns="77920" bIns="3896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="" xmlns:a16="http://schemas.microsoft.com/office/drawing/2014/main" id="{C3EF25F5-0DE2-44FD-975D-8E3FEA99F8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5887" y="3159798"/>
            <a:ext cx="4213291" cy="30601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="" xmlns:a16="http://schemas.microsoft.com/office/drawing/2014/main" id="{F06CDA4A-17DC-400C-88E1-3701ABE518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5887" y="3478149"/>
            <a:ext cx="4213291" cy="786370"/>
          </a:xfrm>
          <a:prstGeom prst="rect">
            <a:avLst/>
          </a:prstGeom>
        </p:spPr>
        <p:txBody>
          <a:bodyPr lIns="77920" tIns="38960" rIns="77920" bIns="3896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="" xmlns:a16="http://schemas.microsoft.com/office/drawing/2014/main" id="{CC61754C-C096-4D59-B51A-01E96012C9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7199" y="2255259"/>
            <a:ext cx="405685" cy="36463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700"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16="http://schemas.microsoft.com/office/drawing/2014/main" id="{9F5217D8-1280-4B9D-B281-B4EBD9C2E7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7200" y="3909079"/>
            <a:ext cx="405685" cy="36463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700"/>
            </a:lvl1pPr>
          </a:lstStyle>
          <a:p>
            <a:pPr lvl="0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217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/>
      <p:bldP spid="1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/>
      <p:bldP spid="22" grpId="0" build="p"/>
      <p:bldP spid="2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34C368C8-38EE-4859-8A1A-85973204F5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34625" y="1867352"/>
            <a:ext cx="1408795" cy="1408794"/>
          </a:xfrm>
          <a:custGeom>
            <a:avLst/>
            <a:gdLst>
              <a:gd name="connsiteX0" fmla="*/ 939196 w 1878392"/>
              <a:gd name="connsiteY0" fmla="*/ 0 h 1878392"/>
              <a:gd name="connsiteX1" fmla="*/ 1878392 w 1878392"/>
              <a:gd name="connsiteY1" fmla="*/ 939196 h 1878392"/>
              <a:gd name="connsiteX2" fmla="*/ 939196 w 1878392"/>
              <a:gd name="connsiteY2" fmla="*/ 1878392 h 1878392"/>
              <a:gd name="connsiteX3" fmla="*/ 0 w 1878392"/>
              <a:gd name="connsiteY3" fmla="*/ 939196 h 1878392"/>
              <a:gd name="connsiteX4" fmla="*/ 939196 w 1878392"/>
              <a:gd name="connsiteY4" fmla="*/ 0 h 187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392" h="1878392">
                <a:moveTo>
                  <a:pt x="939196" y="0"/>
                </a:moveTo>
                <a:cubicBezTo>
                  <a:pt x="1457900" y="0"/>
                  <a:pt x="1878392" y="420492"/>
                  <a:pt x="1878392" y="939196"/>
                </a:cubicBezTo>
                <a:cubicBezTo>
                  <a:pt x="1878392" y="1457900"/>
                  <a:pt x="1457900" y="1878392"/>
                  <a:pt x="939196" y="1878392"/>
                </a:cubicBezTo>
                <a:cubicBezTo>
                  <a:pt x="420492" y="1878392"/>
                  <a:pt x="0" y="1457900"/>
                  <a:pt x="0" y="939196"/>
                </a:cubicBezTo>
                <a:cubicBezTo>
                  <a:pt x="0" y="420492"/>
                  <a:pt x="420492" y="0"/>
                  <a:pt x="93919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FFC953E-B58C-4719-BECA-4B94502842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581" y="1867352"/>
            <a:ext cx="1408795" cy="1408794"/>
          </a:xfrm>
          <a:custGeom>
            <a:avLst/>
            <a:gdLst>
              <a:gd name="connsiteX0" fmla="*/ 939196 w 1878392"/>
              <a:gd name="connsiteY0" fmla="*/ 0 h 1878392"/>
              <a:gd name="connsiteX1" fmla="*/ 1878392 w 1878392"/>
              <a:gd name="connsiteY1" fmla="*/ 939196 h 1878392"/>
              <a:gd name="connsiteX2" fmla="*/ 939196 w 1878392"/>
              <a:gd name="connsiteY2" fmla="*/ 1878392 h 1878392"/>
              <a:gd name="connsiteX3" fmla="*/ 0 w 1878392"/>
              <a:gd name="connsiteY3" fmla="*/ 939196 h 1878392"/>
              <a:gd name="connsiteX4" fmla="*/ 939196 w 1878392"/>
              <a:gd name="connsiteY4" fmla="*/ 0 h 187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392" h="1878392">
                <a:moveTo>
                  <a:pt x="939196" y="0"/>
                </a:moveTo>
                <a:cubicBezTo>
                  <a:pt x="1457900" y="0"/>
                  <a:pt x="1878392" y="420492"/>
                  <a:pt x="1878392" y="939196"/>
                </a:cubicBezTo>
                <a:cubicBezTo>
                  <a:pt x="1878392" y="1457900"/>
                  <a:pt x="1457900" y="1878392"/>
                  <a:pt x="939196" y="1878392"/>
                </a:cubicBezTo>
                <a:cubicBezTo>
                  <a:pt x="420492" y="1878392"/>
                  <a:pt x="0" y="1457900"/>
                  <a:pt x="0" y="939196"/>
                </a:cubicBezTo>
                <a:cubicBezTo>
                  <a:pt x="0" y="420492"/>
                  <a:pt x="420492" y="0"/>
                  <a:pt x="93919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E5CEEA5-A7EB-4A41-B768-4FFC8B00B48A}"/>
              </a:ext>
            </a:extLst>
          </p:cNvPr>
          <p:cNvSpPr/>
          <p:nvPr/>
        </p:nvSpPr>
        <p:spPr>
          <a:xfrm>
            <a:off x="1344732" y="1616855"/>
            <a:ext cx="1920496" cy="1909793"/>
          </a:xfrm>
          <a:custGeom>
            <a:avLst/>
            <a:gdLst>
              <a:gd name="connsiteX0" fmla="*/ 2767353 w 3060507"/>
              <a:gd name="connsiteY0" fmla="*/ 2405622 h 3043452"/>
              <a:gd name="connsiteX1" fmla="*/ 2996608 w 3060507"/>
              <a:gd name="connsiteY1" fmla="*/ 2617111 h 3043452"/>
              <a:gd name="connsiteX2" fmla="*/ 3007913 w 3060507"/>
              <a:gd name="connsiteY2" fmla="*/ 2897569 h 3043452"/>
              <a:gd name="connsiteX3" fmla="*/ 2727455 w 3060507"/>
              <a:gd name="connsiteY3" fmla="*/ 2908874 h 3043452"/>
              <a:gd name="connsiteX4" fmla="*/ 2497355 w 3060507"/>
              <a:gd name="connsiteY4" fmla="*/ 2696606 h 3043452"/>
              <a:gd name="connsiteX5" fmla="*/ 2498213 w 3060507"/>
              <a:gd name="connsiteY5" fmla="*/ 2695964 h 3043452"/>
              <a:gd name="connsiteX6" fmla="*/ 2704492 w 3060507"/>
              <a:gd name="connsiteY6" fmla="*/ 2489685 h 3043452"/>
              <a:gd name="connsiteX7" fmla="*/ 281919 w 3060507"/>
              <a:gd name="connsiteY7" fmla="*/ 652857 h 3043452"/>
              <a:gd name="connsiteX8" fmla="*/ 420820 w 3060507"/>
              <a:gd name="connsiteY8" fmla="*/ 780994 h 3043452"/>
              <a:gd name="connsiteX9" fmla="*/ 357148 w 3060507"/>
              <a:gd name="connsiteY9" fmla="*/ 885802 h 3043452"/>
              <a:gd name="connsiteX10" fmla="*/ 196126 w 3060507"/>
              <a:gd name="connsiteY10" fmla="*/ 1521726 h 3043452"/>
              <a:gd name="connsiteX11" fmla="*/ 1530253 w 3060507"/>
              <a:gd name="connsiteY11" fmla="*/ 2855853 h 3043452"/>
              <a:gd name="connsiteX12" fmla="*/ 2276176 w 3060507"/>
              <a:gd name="connsiteY12" fmla="*/ 2628005 h 3043452"/>
              <a:gd name="connsiteX13" fmla="*/ 2357262 w 3060507"/>
              <a:gd name="connsiteY13" fmla="*/ 2567370 h 3043452"/>
              <a:gd name="connsiteX14" fmla="*/ 2497355 w 3060507"/>
              <a:gd name="connsiteY14" fmla="*/ 2696606 h 3043452"/>
              <a:gd name="connsiteX15" fmla="*/ 2381065 w 3060507"/>
              <a:gd name="connsiteY15" fmla="*/ 2783565 h 3043452"/>
              <a:gd name="connsiteX16" fmla="*/ 1530254 w 3060507"/>
              <a:gd name="connsiteY16" fmla="*/ 3043452 h 3043452"/>
              <a:gd name="connsiteX17" fmla="*/ 8528 w 3060507"/>
              <a:gd name="connsiteY17" fmla="*/ 1521726 h 3043452"/>
              <a:gd name="connsiteX18" fmla="*/ 268415 w 3060507"/>
              <a:gd name="connsiteY18" fmla="*/ 670915 h 3043452"/>
              <a:gd name="connsiteX19" fmla="*/ 190481 w 3060507"/>
              <a:gd name="connsiteY19" fmla="*/ 107537 h 3043452"/>
              <a:gd name="connsiteX20" fmla="*/ 333052 w 3060507"/>
              <a:gd name="connsiteY20" fmla="*/ 159970 h 3043452"/>
              <a:gd name="connsiteX21" fmla="*/ 549212 w 3060507"/>
              <a:gd name="connsiteY21" fmla="*/ 359379 h 3043452"/>
              <a:gd name="connsiteX22" fmla="*/ 454231 w 3060507"/>
              <a:gd name="connsiteY22" fmla="*/ 445703 h 3043452"/>
              <a:gd name="connsiteX23" fmla="*/ 356016 w 3060507"/>
              <a:gd name="connsiteY23" fmla="*/ 553767 h 3043452"/>
              <a:gd name="connsiteX24" fmla="*/ 281919 w 3060507"/>
              <a:gd name="connsiteY24" fmla="*/ 652857 h 3043452"/>
              <a:gd name="connsiteX25" fmla="*/ 63899 w 3060507"/>
              <a:gd name="connsiteY25" fmla="*/ 451733 h 3043452"/>
              <a:gd name="connsiteX26" fmla="*/ 52594 w 3060507"/>
              <a:gd name="connsiteY26" fmla="*/ 171275 h 3043452"/>
              <a:gd name="connsiteX27" fmla="*/ 190481 w 3060507"/>
              <a:gd name="connsiteY27" fmla="*/ 107537 h 3043452"/>
              <a:gd name="connsiteX28" fmla="*/ 1530254 w 3060507"/>
              <a:gd name="connsiteY28" fmla="*/ 0 h 3043452"/>
              <a:gd name="connsiteX29" fmla="*/ 3051980 w 3060507"/>
              <a:gd name="connsiteY29" fmla="*/ 1521726 h 3043452"/>
              <a:gd name="connsiteX30" fmla="*/ 2792093 w 3060507"/>
              <a:gd name="connsiteY30" fmla="*/ 2372537 h 3043452"/>
              <a:gd name="connsiteX31" fmla="*/ 2767353 w 3060507"/>
              <a:gd name="connsiteY31" fmla="*/ 2405622 h 3043452"/>
              <a:gd name="connsiteX32" fmla="*/ 2628881 w 3060507"/>
              <a:gd name="connsiteY32" fmla="*/ 2277881 h 3043452"/>
              <a:gd name="connsiteX33" fmla="*/ 2636532 w 3060507"/>
              <a:gd name="connsiteY33" fmla="*/ 2267649 h 3043452"/>
              <a:gd name="connsiteX34" fmla="*/ 2864380 w 3060507"/>
              <a:gd name="connsiteY34" fmla="*/ 1521726 h 3043452"/>
              <a:gd name="connsiteX35" fmla="*/ 1530253 w 3060507"/>
              <a:gd name="connsiteY35" fmla="*/ 187599 h 3043452"/>
              <a:gd name="connsiteX36" fmla="*/ 784330 w 3060507"/>
              <a:gd name="connsiteY36" fmla="*/ 415447 h 3043452"/>
              <a:gd name="connsiteX37" fmla="*/ 688042 w 3060507"/>
              <a:gd name="connsiteY37" fmla="*/ 487450 h 3043452"/>
              <a:gd name="connsiteX38" fmla="*/ 549212 w 3060507"/>
              <a:gd name="connsiteY38" fmla="*/ 359379 h 3043452"/>
              <a:gd name="connsiteX39" fmla="*/ 562295 w 3060507"/>
              <a:gd name="connsiteY39" fmla="*/ 347488 h 3043452"/>
              <a:gd name="connsiteX40" fmla="*/ 1530254 w 3060507"/>
              <a:gd name="connsiteY40" fmla="*/ 0 h 30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60507" h="3043452">
                <a:moveTo>
                  <a:pt x="2767353" y="2405622"/>
                </a:moveTo>
                <a:lnTo>
                  <a:pt x="2996608" y="2617111"/>
                </a:lnTo>
                <a:cubicBezTo>
                  <a:pt x="3077176" y="2691436"/>
                  <a:pt x="3082238" y="2817001"/>
                  <a:pt x="3007913" y="2897569"/>
                </a:cubicBezTo>
                <a:cubicBezTo>
                  <a:pt x="2933588" y="2978138"/>
                  <a:pt x="2808023" y="2983199"/>
                  <a:pt x="2727455" y="2908874"/>
                </a:cubicBezTo>
                <a:lnTo>
                  <a:pt x="2497355" y="2696606"/>
                </a:lnTo>
                <a:lnTo>
                  <a:pt x="2498213" y="2695964"/>
                </a:lnTo>
                <a:cubicBezTo>
                  <a:pt x="2573369" y="2633940"/>
                  <a:pt x="2642468" y="2564841"/>
                  <a:pt x="2704492" y="2489685"/>
                </a:cubicBezTo>
                <a:close/>
                <a:moveTo>
                  <a:pt x="281919" y="652857"/>
                </a:moveTo>
                <a:lnTo>
                  <a:pt x="420820" y="780994"/>
                </a:lnTo>
                <a:lnTo>
                  <a:pt x="357148" y="885802"/>
                </a:lnTo>
                <a:cubicBezTo>
                  <a:pt x="254457" y="1074839"/>
                  <a:pt x="196126" y="1291471"/>
                  <a:pt x="196126" y="1521726"/>
                </a:cubicBezTo>
                <a:cubicBezTo>
                  <a:pt x="196126" y="2258544"/>
                  <a:pt x="793435" y="2855853"/>
                  <a:pt x="1530253" y="2855853"/>
                </a:cubicBezTo>
                <a:cubicBezTo>
                  <a:pt x="1806560" y="2855853"/>
                  <a:pt x="2063248" y="2771857"/>
                  <a:pt x="2276176" y="2628005"/>
                </a:cubicBezTo>
                <a:lnTo>
                  <a:pt x="2357262" y="2567370"/>
                </a:lnTo>
                <a:lnTo>
                  <a:pt x="2497355" y="2696606"/>
                </a:lnTo>
                <a:lnTo>
                  <a:pt x="2381065" y="2783565"/>
                </a:lnTo>
                <a:cubicBezTo>
                  <a:pt x="2138197" y="2947644"/>
                  <a:pt x="1845414" y="3043452"/>
                  <a:pt x="1530254" y="3043452"/>
                </a:cubicBezTo>
                <a:cubicBezTo>
                  <a:pt x="689828" y="3043452"/>
                  <a:pt x="8528" y="2362152"/>
                  <a:pt x="8528" y="1521726"/>
                </a:cubicBezTo>
                <a:cubicBezTo>
                  <a:pt x="8528" y="1206566"/>
                  <a:pt x="104336" y="913784"/>
                  <a:pt x="268415" y="670915"/>
                </a:cubicBezTo>
                <a:close/>
                <a:moveTo>
                  <a:pt x="190481" y="107537"/>
                </a:moveTo>
                <a:cubicBezTo>
                  <a:pt x="241234" y="105492"/>
                  <a:pt x="292768" y="122808"/>
                  <a:pt x="333052" y="159970"/>
                </a:cubicBezTo>
                <a:lnTo>
                  <a:pt x="549212" y="359379"/>
                </a:lnTo>
                <a:lnTo>
                  <a:pt x="454231" y="445703"/>
                </a:lnTo>
                <a:cubicBezTo>
                  <a:pt x="419809" y="480126"/>
                  <a:pt x="387028" y="516189"/>
                  <a:pt x="356016" y="553767"/>
                </a:cubicBezTo>
                <a:lnTo>
                  <a:pt x="281919" y="652857"/>
                </a:lnTo>
                <a:lnTo>
                  <a:pt x="63899" y="451733"/>
                </a:lnTo>
                <a:cubicBezTo>
                  <a:pt x="-16670" y="377408"/>
                  <a:pt x="-21731" y="251843"/>
                  <a:pt x="52594" y="171275"/>
                </a:cubicBezTo>
                <a:cubicBezTo>
                  <a:pt x="89756" y="130991"/>
                  <a:pt x="139728" y="109583"/>
                  <a:pt x="190481" y="107537"/>
                </a:cubicBezTo>
                <a:close/>
                <a:moveTo>
                  <a:pt x="1530254" y="0"/>
                </a:moveTo>
                <a:cubicBezTo>
                  <a:pt x="2370680" y="0"/>
                  <a:pt x="3051980" y="681300"/>
                  <a:pt x="3051980" y="1521726"/>
                </a:cubicBezTo>
                <a:cubicBezTo>
                  <a:pt x="3051980" y="1836886"/>
                  <a:pt x="2956172" y="2129669"/>
                  <a:pt x="2792093" y="2372537"/>
                </a:cubicBezTo>
                <a:lnTo>
                  <a:pt x="2767353" y="2405622"/>
                </a:lnTo>
                <a:lnTo>
                  <a:pt x="2628881" y="2277881"/>
                </a:lnTo>
                <a:lnTo>
                  <a:pt x="2636532" y="2267649"/>
                </a:lnTo>
                <a:cubicBezTo>
                  <a:pt x="2780384" y="2054721"/>
                  <a:pt x="2864380" y="1798033"/>
                  <a:pt x="2864380" y="1521726"/>
                </a:cubicBezTo>
                <a:cubicBezTo>
                  <a:pt x="2864380" y="784908"/>
                  <a:pt x="2267071" y="187599"/>
                  <a:pt x="1530253" y="187599"/>
                </a:cubicBezTo>
                <a:cubicBezTo>
                  <a:pt x="1253946" y="187599"/>
                  <a:pt x="997258" y="271596"/>
                  <a:pt x="784330" y="415447"/>
                </a:cubicBezTo>
                <a:lnTo>
                  <a:pt x="688042" y="487450"/>
                </a:lnTo>
                <a:lnTo>
                  <a:pt x="549212" y="359379"/>
                </a:lnTo>
                <a:lnTo>
                  <a:pt x="562295" y="347488"/>
                </a:lnTo>
                <a:cubicBezTo>
                  <a:pt x="825339" y="130405"/>
                  <a:pt x="1162568" y="0"/>
                  <a:pt x="15302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69FFE0D-AA6D-4F4C-9F39-962554FD7101}"/>
              </a:ext>
            </a:extLst>
          </p:cNvPr>
          <p:cNvSpPr/>
          <p:nvPr/>
        </p:nvSpPr>
        <p:spPr>
          <a:xfrm>
            <a:off x="5878775" y="1616854"/>
            <a:ext cx="1920496" cy="1909793"/>
          </a:xfrm>
          <a:custGeom>
            <a:avLst/>
            <a:gdLst>
              <a:gd name="connsiteX0" fmla="*/ 2767353 w 3060507"/>
              <a:gd name="connsiteY0" fmla="*/ 2405622 h 3043452"/>
              <a:gd name="connsiteX1" fmla="*/ 2996608 w 3060507"/>
              <a:gd name="connsiteY1" fmla="*/ 2617111 h 3043452"/>
              <a:gd name="connsiteX2" fmla="*/ 3007913 w 3060507"/>
              <a:gd name="connsiteY2" fmla="*/ 2897569 h 3043452"/>
              <a:gd name="connsiteX3" fmla="*/ 2727455 w 3060507"/>
              <a:gd name="connsiteY3" fmla="*/ 2908874 h 3043452"/>
              <a:gd name="connsiteX4" fmla="*/ 2497355 w 3060507"/>
              <a:gd name="connsiteY4" fmla="*/ 2696606 h 3043452"/>
              <a:gd name="connsiteX5" fmla="*/ 2498213 w 3060507"/>
              <a:gd name="connsiteY5" fmla="*/ 2695964 h 3043452"/>
              <a:gd name="connsiteX6" fmla="*/ 2704492 w 3060507"/>
              <a:gd name="connsiteY6" fmla="*/ 2489685 h 3043452"/>
              <a:gd name="connsiteX7" fmla="*/ 281919 w 3060507"/>
              <a:gd name="connsiteY7" fmla="*/ 652857 h 3043452"/>
              <a:gd name="connsiteX8" fmla="*/ 420820 w 3060507"/>
              <a:gd name="connsiteY8" fmla="*/ 780994 h 3043452"/>
              <a:gd name="connsiteX9" fmla="*/ 357148 w 3060507"/>
              <a:gd name="connsiteY9" fmla="*/ 885802 h 3043452"/>
              <a:gd name="connsiteX10" fmla="*/ 196126 w 3060507"/>
              <a:gd name="connsiteY10" fmla="*/ 1521726 h 3043452"/>
              <a:gd name="connsiteX11" fmla="*/ 1530253 w 3060507"/>
              <a:gd name="connsiteY11" fmla="*/ 2855853 h 3043452"/>
              <a:gd name="connsiteX12" fmla="*/ 2276176 w 3060507"/>
              <a:gd name="connsiteY12" fmla="*/ 2628005 h 3043452"/>
              <a:gd name="connsiteX13" fmla="*/ 2357262 w 3060507"/>
              <a:gd name="connsiteY13" fmla="*/ 2567370 h 3043452"/>
              <a:gd name="connsiteX14" fmla="*/ 2497355 w 3060507"/>
              <a:gd name="connsiteY14" fmla="*/ 2696606 h 3043452"/>
              <a:gd name="connsiteX15" fmla="*/ 2381065 w 3060507"/>
              <a:gd name="connsiteY15" fmla="*/ 2783565 h 3043452"/>
              <a:gd name="connsiteX16" fmla="*/ 1530254 w 3060507"/>
              <a:gd name="connsiteY16" fmla="*/ 3043452 h 3043452"/>
              <a:gd name="connsiteX17" fmla="*/ 8528 w 3060507"/>
              <a:gd name="connsiteY17" fmla="*/ 1521726 h 3043452"/>
              <a:gd name="connsiteX18" fmla="*/ 268415 w 3060507"/>
              <a:gd name="connsiteY18" fmla="*/ 670915 h 3043452"/>
              <a:gd name="connsiteX19" fmla="*/ 190481 w 3060507"/>
              <a:gd name="connsiteY19" fmla="*/ 107537 h 3043452"/>
              <a:gd name="connsiteX20" fmla="*/ 333052 w 3060507"/>
              <a:gd name="connsiteY20" fmla="*/ 159970 h 3043452"/>
              <a:gd name="connsiteX21" fmla="*/ 549212 w 3060507"/>
              <a:gd name="connsiteY21" fmla="*/ 359379 h 3043452"/>
              <a:gd name="connsiteX22" fmla="*/ 454231 w 3060507"/>
              <a:gd name="connsiteY22" fmla="*/ 445703 h 3043452"/>
              <a:gd name="connsiteX23" fmla="*/ 356016 w 3060507"/>
              <a:gd name="connsiteY23" fmla="*/ 553767 h 3043452"/>
              <a:gd name="connsiteX24" fmla="*/ 281919 w 3060507"/>
              <a:gd name="connsiteY24" fmla="*/ 652857 h 3043452"/>
              <a:gd name="connsiteX25" fmla="*/ 63899 w 3060507"/>
              <a:gd name="connsiteY25" fmla="*/ 451733 h 3043452"/>
              <a:gd name="connsiteX26" fmla="*/ 52594 w 3060507"/>
              <a:gd name="connsiteY26" fmla="*/ 171275 h 3043452"/>
              <a:gd name="connsiteX27" fmla="*/ 190481 w 3060507"/>
              <a:gd name="connsiteY27" fmla="*/ 107537 h 3043452"/>
              <a:gd name="connsiteX28" fmla="*/ 1530254 w 3060507"/>
              <a:gd name="connsiteY28" fmla="*/ 0 h 3043452"/>
              <a:gd name="connsiteX29" fmla="*/ 3051980 w 3060507"/>
              <a:gd name="connsiteY29" fmla="*/ 1521726 h 3043452"/>
              <a:gd name="connsiteX30" fmla="*/ 2792093 w 3060507"/>
              <a:gd name="connsiteY30" fmla="*/ 2372537 h 3043452"/>
              <a:gd name="connsiteX31" fmla="*/ 2767353 w 3060507"/>
              <a:gd name="connsiteY31" fmla="*/ 2405622 h 3043452"/>
              <a:gd name="connsiteX32" fmla="*/ 2628881 w 3060507"/>
              <a:gd name="connsiteY32" fmla="*/ 2277881 h 3043452"/>
              <a:gd name="connsiteX33" fmla="*/ 2636532 w 3060507"/>
              <a:gd name="connsiteY33" fmla="*/ 2267649 h 3043452"/>
              <a:gd name="connsiteX34" fmla="*/ 2864380 w 3060507"/>
              <a:gd name="connsiteY34" fmla="*/ 1521726 h 3043452"/>
              <a:gd name="connsiteX35" fmla="*/ 1530253 w 3060507"/>
              <a:gd name="connsiteY35" fmla="*/ 187599 h 3043452"/>
              <a:gd name="connsiteX36" fmla="*/ 784330 w 3060507"/>
              <a:gd name="connsiteY36" fmla="*/ 415447 h 3043452"/>
              <a:gd name="connsiteX37" fmla="*/ 688042 w 3060507"/>
              <a:gd name="connsiteY37" fmla="*/ 487450 h 3043452"/>
              <a:gd name="connsiteX38" fmla="*/ 549212 w 3060507"/>
              <a:gd name="connsiteY38" fmla="*/ 359379 h 3043452"/>
              <a:gd name="connsiteX39" fmla="*/ 562295 w 3060507"/>
              <a:gd name="connsiteY39" fmla="*/ 347488 h 3043452"/>
              <a:gd name="connsiteX40" fmla="*/ 1530254 w 3060507"/>
              <a:gd name="connsiteY40" fmla="*/ 0 h 30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60507" h="3043452">
                <a:moveTo>
                  <a:pt x="2767353" y="2405622"/>
                </a:moveTo>
                <a:lnTo>
                  <a:pt x="2996608" y="2617111"/>
                </a:lnTo>
                <a:cubicBezTo>
                  <a:pt x="3077176" y="2691436"/>
                  <a:pt x="3082238" y="2817001"/>
                  <a:pt x="3007913" y="2897569"/>
                </a:cubicBezTo>
                <a:cubicBezTo>
                  <a:pt x="2933588" y="2978138"/>
                  <a:pt x="2808023" y="2983199"/>
                  <a:pt x="2727455" y="2908874"/>
                </a:cubicBezTo>
                <a:lnTo>
                  <a:pt x="2497355" y="2696606"/>
                </a:lnTo>
                <a:lnTo>
                  <a:pt x="2498213" y="2695964"/>
                </a:lnTo>
                <a:cubicBezTo>
                  <a:pt x="2573369" y="2633940"/>
                  <a:pt x="2642468" y="2564841"/>
                  <a:pt x="2704492" y="2489685"/>
                </a:cubicBezTo>
                <a:close/>
                <a:moveTo>
                  <a:pt x="281919" y="652857"/>
                </a:moveTo>
                <a:lnTo>
                  <a:pt x="420820" y="780994"/>
                </a:lnTo>
                <a:lnTo>
                  <a:pt x="357148" y="885802"/>
                </a:lnTo>
                <a:cubicBezTo>
                  <a:pt x="254457" y="1074839"/>
                  <a:pt x="196126" y="1291471"/>
                  <a:pt x="196126" y="1521726"/>
                </a:cubicBezTo>
                <a:cubicBezTo>
                  <a:pt x="196126" y="2258544"/>
                  <a:pt x="793435" y="2855853"/>
                  <a:pt x="1530253" y="2855853"/>
                </a:cubicBezTo>
                <a:cubicBezTo>
                  <a:pt x="1806560" y="2855853"/>
                  <a:pt x="2063248" y="2771857"/>
                  <a:pt x="2276176" y="2628005"/>
                </a:cubicBezTo>
                <a:lnTo>
                  <a:pt x="2357262" y="2567370"/>
                </a:lnTo>
                <a:lnTo>
                  <a:pt x="2497355" y="2696606"/>
                </a:lnTo>
                <a:lnTo>
                  <a:pt x="2381065" y="2783565"/>
                </a:lnTo>
                <a:cubicBezTo>
                  <a:pt x="2138197" y="2947644"/>
                  <a:pt x="1845414" y="3043452"/>
                  <a:pt x="1530254" y="3043452"/>
                </a:cubicBezTo>
                <a:cubicBezTo>
                  <a:pt x="689828" y="3043452"/>
                  <a:pt x="8528" y="2362152"/>
                  <a:pt x="8528" y="1521726"/>
                </a:cubicBezTo>
                <a:cubicBezTo>
                  <a:pt x="8528" y="1206566"/>
                  <a:pt x="104336" y="913784"/>
                  <a:pt x="268415" y="670915"/>
                </a:cubicBezTo>
                <a:close/>
                <a:moveTo>
                  <a:pt x="190481" y="107537"/>
                </a:moveTo>
                <a:cubicBezTo>
                  <a:pt x="241234" y="105492"/>
                  <a:pt x="292768" y="122808"/>
                  <a:pt x="333052" y="159970"/>
                </a:cubicBezTo>
                <a:lnTo>
                  <a:pt x="549212" y="359379"/>
                </a:lnTo>
                <a:lnTo>
                  <a:pt x="454231" y="445703"/>
                </a:lnTo>
                <a:cubicBezTo>
                  <a:pt x="419809" y="480126"/>
                  <a:pt x="387028" y="516189"/>
                  <a:pt x="356016" y="553767"/>
                </a:cubicBezTo>
                <a:lnTo>
                  <a:pt x="281919" y="652857"/>
                </a:lnTo>
                <a:lnTo>
                  <a:pt x="63899" y="451733"/>
                </a:lnTo>
                <a:cubicBezTo>
                  <a:pt x="-16670" y="377408"/>
                  <a:pt x="-21731" y="251843"/>
                  <a:pt x="52594" y="171275"/>
                </a:cubicBezTo>
                <a:cubicBezTo>
                  <a:pt x="89756" y="130991"/>
                  <a:pt x="139728" y="109583"/>
                  <a:pt x="190481" y="107537"/>
                </a:cubicBezTo>
                <a:close/>
                <a:moveTo>
                  <a:pt x="1530254" y="0"/>
                </a:moveTo>
                <a:cubicBezTo>
                  <a:pt x="2370680" y="0"/>
                  <a:pt x="3051980" y="681300"/>
                  <a:pt x="3051980" y="1521726"/>
                </a:cubicBezTo>
                <a:cubicBezTo>
                  <a:pt x="3051980" y="1836886"/>
                  <a:pt x="2956172" y="2129669"/>
                  <a:pt x="2792093" y="2372537"/>
                </a:cubicBezTo>
                <a:lnTo>
                  <a:pt x="2767353" y="2405622"/>
                </a:lnTo>
                <a:lnTo>
                  <a:pt x="2628881" y="2277881"/>
                </a:lnTo>
                <a:lnTo>
                  <a:pt x="2636532" y="2267649"/>
                </a:lnTo>
                <a:cubicBezTo>
                  <a:pt x="2780384" y="2054721"/>
                  <a:pt x="2864380" y="1798033"/>
                  <a:pt x="2864380" y="1521726"/>
                </a:cubicBezTo>
                <a:cubicBezTo>
                  <a:pt x="2864380" y="784908"/>
                  <a:pt x="2267071" y="187599"/>
                  <a:pt x="1530253" y="187599"/>
                </a:cubicBezTo>
                <a:cubicBezTo>
                  <a:pt x="1253946" y="187599"/>
                  <a:pt x="997258" y="271596"/>
                  <a:pt x="784330" y="415447"/>
                </a:cubicBezTo>
                <a:lnTo>
                  <a:pt x="688042" y="487450"/>
                </a:lnTo>
                <a:lnTo>
                  <a:pt x="549212" y="359379"/>
                </a:lnTo>
                <a:lnTo>
                  <a:pt x="562295" y="347488"/>
                </a:lnTo>
                <a:cubicBezTo>
                  <a:pt x="825339" y="130405"/>
                  <a:pt x="1162568" y="0"/>
                  <a:pt x="15302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CF89C289-5E2D-417E-83BB-A919D8E55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26" y="542497"/>
            <a:ext cx="6970550" cy="839338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B776991-B141-4F8B-8D86-F4CD0277C3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7467" y="3761665"/>
            <a:ext cx="2475025" cy="997744"/>
          </a:xfrm>
          <a:prstGeom prst="rect">
            <a:avLst/>
          </a:prstGeom>
        </p:spPr>
        <p:txBody>
          <a:bodyPr lIns="77920" tIns="38960" rIns="77920" bIns="3896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388013E1-31BB-4338-BA02-1C67C62642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2252" y="3792496"/>
            <a:ext cx="2475025" cy="997744"/>
          </a:xfrm>
          <a:prstGeom prst="rect">
            <a:avLst/>
          </a:prstGeom>
        </p:spPr>
        <p:txBody>
          <a:bodyPr lIns="77920" tIns="38960" rIns="77920" bIns="3896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44666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4" grpId="0" animBg="1"/>
      <p:bldP spid="7" grpId="0" animBg="1"/>
      <p:bldP spid="15" grpId="0"/>
      <p:bldP spid="1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/>
    </p:bld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E180738B-CBFF-4A40-A6DA-FEF587D03F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31847" y="2105801"/>
            <a:ext cx="1206344" cy="1206344"/>
          </a:xfrm>
          <a:custGeom>
            <a:avLst/>
            <a:gdLst>
              <a:gd name="connsiteX0" fmla="*/ 804229 w 1608458"/>
              <a:gd name="connsiteY0" fmla="*/ 0 h 1608458"/>
              <a:gd name="connsiteX1" fmla="*/ 1608458 w 1608458"/>
              <a:gd name="connsiteY1" fmla="*/ 804229 h 1608458"/>
              <a:gd name="connsiteX2" fmla="*/ 804229 w 1608458"/>
              <a:gd name="connsiteY2" fmla="*/ 1608458 h 1608458"/>
              <a:gd name="connsiteX3" fmla="*/ 0 w 1608458"/>
              <a:gd name="connsiteY3" fmla="*/ 804229 h 1608458"/>
              <a:gd name="connsiteX4" fmla="*/ 804229 w 1608458"/>
              <a:gd name="connsiteY4" fmla="*/ 0 h 160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458" h="1608458">
                <a:moveTo>
                  <a:pt x="804229" y="0"/>
                </a:moveTo>
                <a:cubicBezTo>
                  <a:pt x="1248392" y="0"/>
                  <a:pt x="1608458" y="360066"/>
                  <a:pt x="1608458" y="804229"/>
                </a:cubicBezTo>
                <a:cubicBezTo>
                  <a:pt x="1608458" y="1248392"/>
                  <a:pt x="1248392" y="1608458"/>
                  <a:pt x="804229" y="1608458"/>
                </a:cubicBezTo>
                <a:cubicBezTo>
                  <a:pt x="360066" y="1608458"/>
                  <a:pt x="0" y="1248392"/>
                  <a:pt x="0" y="804229"/>
                </a:cubicBezTo>
                <a:cubicBezTo>
                  <a:pt x="0" y="360066"/>
                  <a:pt x="360066" y="0"/>
                  <a:pt x="80422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FB9808C1-1B3D-4775-9BB7-D1784B0036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68828" y="2105801"/>
            <a:ext cx="1206344" cy="1206344"/>
          </a:xfrm>
          <a:custGeom>
            <a:avLst/>
            <a:gdLst>
              <a:gd name="connsiteX0" fmla="*/ 804229 w 1608458"/>
              <a:gd name="connsiteY0" fmla="*/ 0 h 1608458"/>
              <a:gd name="connsiteX1" fmla="*/ 1608458 w 1608458"/>
              <a:gd name="connsiteY1" fmla="*/ 804229 h 1608458"/>
              <a:gd name="connsiteX2" fmla="*/ 804229 w 1608458"/>
              <a:gd name="connsiteY2" fmla="*/ 1608458 h 1608458"/>
              <a:gd name="connsiteX3" fmla="*/ 0 w 1608458"/>
              <a:gd name="connsiteY3" fmla="*/ 804229 h 1608458"/>
              <a:gd name="connsiteX4" fmla="*/ 804229 w 1608458"/>
              <a:gd name="connsiteY4" fmla="*/ 0 h 160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458" h="1608458">
                <a:moveTo>
                  <a:pt x="804229" y="0"/>
                </a:moveTo>
                <a:cubicBezTo>
                  <a:pt x="1248392" y="0"/>
                  <a:pt x="1608458" y="360066"/>
                  <a:pt x="1608458" y="804229"/>
                </a:cubicBezTo>
                <a:cubicBezTo>
                  <a:pt x="1608458" y="1248392"/>
                  <a:pt x="1248392" y="1608458"/>
                  <a:pt x="804229" y="1608458"/>
                </a:cubicBezTo>
                <a:cubicBezTo>
                  <a:pt x="360066" y="1608458"/>
                  <a:pt x="0" y="1248392"/>
                  <a:pt x="0" y="804229"/>
                </a:cubicBezTo>
                <a:cubicBezTo>
                  <a:pt x="0" y="360066"/>
                  <a:pt x="360066" y="0"/>
                  <a:pt x="80422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A98BC0E0-7B7F-4375-B905-3F3E638E4B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5809" y="2105801"/>
            <a:ext cx="1206344" cy="1206344"/>
          </a:xfrm>
          <a:custGeom>
            <a:avLst/>
            <a:gdLst>
              <a:gd name="connsiteX0" fmla="*/ 804229 w 1608458"/>
              <a:gd name="connsiteY0" fmla="*/ 0 h 1608458"/>
              <a:gd name="connsiteX1" fmla="*/ 1608458 w 1608458"/>
              <a:gd name="connsiteY1" fmla="*/ 804229 h 1608458"/>
              <a:gd name="connsiteX2" fmla="*/ 804229 w 1608458"/>
              <a:gd name="connsiteY2" fmla="*/ 1608458 h 1608458"/>
              <a:gd name="connsiteX3" fmla="*/ 0 w 1608458"/>
              <a:gd name="connsiteY3" fmla="*/ 804229 h 1608458"/>
              <a:gd name="connsiteX4" fmla="*/ 804229 w 1608458"/>
              <a:gd name="connsiteY4" fmla="*/ 0 h 160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458" h="1608458">
                <a:moveTo>
                  <a:pt x="804229" y="0"/>
                </a:moveTo>
                <a:cubicBezTo>
                  <a:pt x="1248392" y="0"/>
                  <a:pt x="1608458" y="360066"/>
                  <a:pt x="1608458" y="804229"/>
                </a:cubicBezTo>
                <a:cubicBezTo>
                  <a:pt x="1608458" y="1248392"/>
                  <a:pt x="1248392" y="1608458"/>
                  <a:pt x="804229" y="1608458"/>
                </a:cubicBezTo>
                <a:cubicBezTo>
                  <a:pt x="360066" y="1608458"/>
                  <a:pt x="0" y="1248392"/>
                  <a:pt x="0" y="804229"/>
                </a:cubicBezTo>
                <a:cubicBezTo>
                  <a:pt x="0" y="360066"/>
                  <a:pt x="360066" y="0"/>
                  <a:pt x="80422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2CDF8A-7DFA-46FB-B85F-E0DDB062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84" y="542497"/>
            <a:ext cx="7541232" cy="839338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62AD2EB1-02E2-4923-91B2-4737AD5E14BE}"/>
              </a:ext>
            </a:extLst>
          </p:cNvPr>
          <p:cNvSpPr/>
          <p:nvPr/>
        </p:nvSpPr>
        <p:spPr>
          <a:xfrm>
            <a:off x="1086725" y="1891301"/>
            <a:ext cx="1644511" cy="1635346"/>
          </a:xfrm>
          <a:custGeom>
            <a:avLst/>
            <a:gdLst>
              <a:gd name="connsiteX0" fmla="*/ 2767353 w 3060507"/>
              <a:gd name="connsiteY0" fmla="*/ 2405622 h 3043452"/>
              <a:gd name="connsiteX1" fmla="*/ 2996608 w 3060507"/>
              <a:gd name="connsiteY1" fmla="*/ 2617111 h 3043452"/>
              <a:gd name="connsiteX2" fmla="*/ 3007913 w 3060507"/>
              <a:gd name="connsiteY2" fmla="*/ 2897569 h 3043452"/>
              <a:gd name="connsiteX3" fmla="*/ 2727455 w 3060507"/>
              <a:gd name="connsiteY3" fmla="*/ 2908874 h 3043452"/>
              <a:gd name="connsiteX4" fmla="*/ 2497355 w 3060507"/>
              <a:gd name="connsiteY4" fmla="*/ 2696606 h 3043452"/>
              <a:gd name="connsiteX5" fmla="*/ 2498213 w 3060507"/>
              <a:gd name="connsiteY5" fmla="*/ 2695964 h 3043452"/>
              <a:gd name="connsiteX6" fmla="*/ 2704492 w 3060507"/>
              <a:gd name="connsiteY6" fmla="*/ 2489685 h 3043452"/>
              <a:gd name="connsiteX7" fmla="*/ 281919 w 3060507"/>
              <a:gd name="connsiteY7" fmla="*/ 652857 h 3043452"/>
              <a:gd name="connsiteX8" fmla="*/ 420820 w 3060507"/>
              <a:gd name="connsiteY8" fmla="*/ 780994 h 3043452"/>
              <a:gd name="connsiteX9" fmla="*/ 357148 w 3060507"/>
              <a:gd name="connsiteY9" fmla="*/ 885802 h 3043452"/>
              <a:gd name="connsiteX10" fmla="*/ 196126 w 3060507"/>
              <a:gd name="connsiteY10" fmla="*/ 1521726 h 3043452"/>
              <a:gd name="connsiteX11" fmla="*/ 1530253 w 3060507"/>
              <a:gd name="connsiteY11" fmla="*/ 2855853 h 3043452"/>
              <a:gd name="connsiteX12" fmla="*/ 2276176 w 3060507"/>
              <a:gd name="connsiteY12" fmla="*/ 2628005 h 3043452"/>
              <a:gd name="connsiteX13" fmla="*/ 2357262 w 3060507"/>
              <a:gd name="connsiteY13" fmla="*/ 2567370 h 3043452"/>
              <a:gd name="connsiteX14" fmla="*/ 2497355 w 3060507"/>
              <a:gd name="connsiteY14" fmla="*/ 2696606 h 3043452"/>
              <a:gd name="connsiteX15" fmla="*/ 2381065 w 3060507"/>
              <a:gd name="connsiteY15" fmla="*/ 2783565 h 3043452"/>
              <a:gd name="connsiteX16" fmla="*/ 1530254 w 3060507"/>
              <a:gd name="connsiteY16" fmla="*/ 3043452 h 3043452"/>
              <a:gd name="connsiteX17" fmla="*/ 8528 w 3060507"/>
              <a:gd name="connsiteY17" fmla="*/ 1521726 h 3043452"/>
              <a:gd name="connsiteX18" fmla="*/ 268415 w 3060507"/>
              <a:gd name="connsiteY18" fmla="*/ 670915 h 3043452"/>
              <a:gd name="connsiteX19" fmla="*/ 190481 w 3060507"/>
              <a:gd name="connsiteY19" fmla="*/ 107537 h 3043452"/>
              <a:gd name="connsiteX20" fmla="*/ 333052 w 3060507"/>
              <a:gd name="connsiteY20" fmla="*/ 159970 h 3043452"/>
              <a:gd name="connsiteX21" fmla="*/ 549212 w 3060507"/>
              <a:gd name="connsiteY21" fmla="*/ 359379 h 3043452"/>
              <a:gd name="connsiteX22" fmla="*/ 454231 w 3060507"/>
              <a:gd name="connsiteY22" fmla="*/ 445703 h 3043452"/>
              <a:gd name="connsiteX23" fmla="*/ 356016 w 3060507"/>
              <a:gd name="connsiteY23" fmla="*/ 553767 h 3043452"/>
              <a:gd name="connsiteX24" fmla="*/ 281919 w 3060507"/>
              <a:gd name="connsiteY24" fmla="*/ 652857 h 3043452"/>
              <a:gd name="connsiteX25" fmla="*/ 63899 w 3060507"/>
              <a:gd name="connsiteY25" fmla="*/ 451733 h 3043452"/>
              <a:gd name="connsiteX26" fmla="*/ 52594 w 3060507"/>
              <a:gd name="connsiteY26" fmla="*/ 171275 h 3043452"/>
              <a:gd name="connsiteX27" fmla="*/ 190481 w 3060507"/>
              <a:gd name="connsiteY27" fmla="*/ 107537 h 3043452"/>
              <a:gd name="connsiteX28" fmla="*/ 1530254 w 3060507"/>
              <a:gd name="connsiteY28" fmla="*/ 0 h 3043452"/>
              <a:gd name="connsiteX29" fmla="*/ 3051980 w 3060507"/>
              <a:gd name="connsiteY29" fmla="*/ 1521726 h 3043452"/>
              <a:gd name="connsiteX30" fmla="*/ 2792093 w 3060507"/>
              <a:gd name="connsiteY30" fmla="*/ 2372537 h 3043452"/>
              <a:gd name="connsiteX31" fmla="*/ 2767353 w 3060507"/>
              <a:gd name="connsiteY31" fmla="*/ 2405622 h 3043452"/>
              <a:gd name="connsiteX32" fmla="*/ 2628881 w 3060507"/>
              <a:gd name="connsiteY32" fmla="*/ 2277881 h 3043452"/>
              <a:gd name="connsiteX33" fmla="*/ 2636532 w 3060507"/>
              <a:gd name="connsiteY33" fmla="*/ 2267649 h 3043452"/>
              <a:gd name="connsiteX34" fmla="*/ 2864380 w 3060507"/>
              <a:gd name="connsiteY34" fmla="*/ 1521726 h 3043452"/>
              <a:gd name="connsiteX35" fmla="*/ 1530253 w 3060507"/>
              <a:gd name="connsiteY35" fmla="*/ 187599 h 3043452"/>
              <a:gd name="connsiteX36" fmla="*/ 784330 w 3060507"/>
              <a:gd name="connsiteY36" fmla="*/ 415447 h 3043452"/>
              <a:gd name="connsiteX37" fmla="*/ 688042 w 3060507"/>
              <a:gd name="connsiteY37" fmla="*/ 487450 h 3043452"/>
              <a:gd name="connsiteX38" fmla="*/ 549212 w 3060507"/>
              <a:gd name="connsiteY38" fmla="*/ 359379 h 3043452"/>
              <a:gd name="connsiteX39" fmla="*/ 562295 w 3060507"/>
              <a:gd name="connsiteY39" fmla="*/ 347488 h 3043452"/>
              <a:gd name="connsiteX40" fmla="*/ 1530254 w 3060507"/>
              <a:gd name="connsiteY40" fmla="*/ 0 h 30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60507" h="3043452">
                <a:moveTo>
                  <a:pt x="2767353" y="2405622"/>
                </a:moveTo>
                <a:lnTo>
                  <a:pt x="2996608" y="2617111"/>
                </a:lnTo>
                <a:cubicBezTo>
                  <a:pt x="3077176" y="2691436"/>
                  <a:pt x="3082238" y="2817001"/>
                  <a:pt x="3007913" y="2897569"/>
                </a:cubicBezTo>
                <a:cubicBezTo>
                  <a:pt x="2933588" y="2978138"/>
                  <a:pt x="2808023" y="2983199"/>
                  <a:pt x="2727455" y="2908874"/>
                </a:cubicBezTo>
                <a:lnTo>
                  <a:pt x="2497355" y="2696606"/>
                </a:lnTo>
                <a:lnTo>
                  <a:pt x="2498213" y="2695964"/>
                </a:lnTo>
                <a:cubicBezTo>
                  <a:pt x="2573369" y="2633940"/>
                  <a:pt x="2642468" y="2564841"/>
                  <a:pt x="2704492" y="2489685"/>
                </a:cubicBezTo>
                <a:close/>
                <a:moveTo>
                  <a:pt x="281919" y="652857"/>
                </a:moveTo>
                <a:lnTo>
                  <a:pt x="420820" y="780994"/>
                </a:lnTo>
                <a:lnTo>
                  <a:pt x="357148" y="885802"/>
                </a:lnTo>
                <a:cubicBezTo>
                  <a:pt x="254457" y="1074839"/>
                  <a:pt x="196126" y="1291471"/>
                  <a:pt x="196126" y="1521726"/>
                </a:cubicBezTo>
                <a:cubicBezTo>
                  <a:pt x="196126" y="2258544"/>
                  <a:pt x="793435" y="2855853"/>
                  <a:pt x="1530253" y="2855853"/>
                </a:cubicBezTo>
                <a:cubicBezTo>
                  <a:pt x="1806560" y="2855853"/>
                  <a:pt x="2063248" y="2771857"/>
                  <a:pt x="2276176" y="2628005"/>
                </a:cubicBezTo>
                <a:lnTo>
                  <a:pt x="2357262" y="2567370"/>
                </a:lnTo>
                <a:lnTo>
                  <a:pt x="2497355" y="2696606"/>
                </a:lnTo>
                <a:lnTo>
                  <a:pt x="2381065" y="2783565"/>
                </a:lnTo>
                <a:cubicBezTo>
                  <a:pt x="2138197" y="2947644"/>
                  <a:pt x="1845414" y="3043452"/>
                  <a:pt x="1530254" y="3043452"/>
                </a:cubicBezTo>
                <a:cubicBezTo>
                  <a:pt x="689828" y="3043452"/>
                  <a:pt x="8528" y="2362152"/>
                  <a:pt x="8528" y="1521726"/>
                </a:cubicBezTo>
                <a:cubicBezTo>
                  <a:pt x="8528" y="1206566"/>
                  <a:pt x="104336" y="913784"/>
                  <a:pt x="268415" y="670915"/>
                </a:cubicBezTo>
                <a:close/>
                <a:moveTo>
                  <a:pt x="190481" y="107537"/>
                </a:moveTo>
                <a:cubicBezTo>
                  <a:pt x="241234" y="105492"/>
                  <a:pt x="292768" y="122808"/>
                  <a:pt x="333052" y="159970"/>
                </a:cubicBezTo>
                <a:lnTo>
                  <a:pt x="549212" y="359379"/>
                </a:lnTo>
                <a:lnTo>
                  <a:pt x="454231" y="445703"/>
                </a:lnTo>
                <a:cubicBezTo>
                  <a:pt x="419809" y="480126"/>
                  <a:pt x="387028" y="516189"/>
                  <a:pt x="356016" y="553767"/>
                </a:cubicBezTo>
                <a:lnTo>
                  <a:pt x="281919" y="652857"/>
                </a:lnTo>
                <a:lnTo>
                  <a:pt x="63899" y="451733"/>
                </a:lnTo>
                <a:cubicBezTo>
                  <a:pt x="-16670" y="377408"/>
                  <a:pt x="-21731" y="251843"/>
                  <a:pt x="52594" y="171275"/>
                </a:cubicBezTo>
                <a:cubicBezTo>
                  <a:pt x="89756" y="130991"/>
                  <a:pt x="139728" y="109583"/>
                  <a:pt x="190481" y="107537"/>
                </a:cubicBezTo>
                <a:close/>
                <a:moveTo>
                  <a:pt x="1530254" y="0"/>
                </a:moveTo>
                <a:cubicBezTo>
                  <a:pt x="2370680" y="0"/>
                  <a:pt x="3051980" y="681300"/>
                  <a:pt x="3051980" y="1521726"/>
                </a:cubicBezTo>
                <a:cubicBezTo>
                  <a:pt x="3051980" y="1836886"/>
                  <a:pt x="2956172" y="2129669"/>
                  <a:pt x="2792093" y="2372537"/>
                </a:cubicBezTo>
                <a:lnTo>
                  <a:pt x="2767353" y="2405622"/>
                </a:lnTo>
                <a:lnTo>
                  <a:pt x="2628881" y="2277881"/>
                </a:lnTo>
                <a:lnTo>
                  <a:pt x="2636532" y="2267649"/>
                </a:lnTo>
                <a:cubicBezTo>
                  <a:pt x="2780384" y="2054721"/>
                  <a:pt x="2864380" y="1798033"/>
                  <a:pt x="2864380" y="1521726"/>
                </a:cubicBezTo>
                <a:cubicBezTo>
                  <a:pt x="2864380" y="784908"/>
                  <a:pt x="2267071" y="187599"/>
                  <a:pt x="1530253" y="187599"/>
                </a:cubicBezTo>
                <a:cubicBezTo>
                  <a:pt x="1253946" y="187599"/>
                  <a:pt x="997258" y="271596"/>
                  <a:pt x="784330" y="415447"/>
                </a:cubicBezTo>
                <a:lnTo>
                  <a:pt x="688042" y="487450"/>
                </a:lnTo>
                <a:lnTo>
                  <a:pt x="549212" y="359379"/>
                </a:lnTo>
                <a:lnTo>
                  <a:pt x="562295" y="347488"/>
                </a:lnTo>
                <a:cubicBezTo>
                  <a:pt x="825339" y="130405"/>
                  <a:pt x="1162568" y="0"/>
                  <a:pt x="15302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3D70919A-3CC7-43E8-8502-349DCDF91B53}"/>
              </a:ext>
            </a:extLst>
          </p:cNvPr>
          <p:cNvSpPr/>
          <p:nvPr/>
        </p:nvSpPr>
        <p:spPr>
          <a:xfrm>
            <a:off x="3749746" y="1891301"/>
            <a:ext cx="1644511" cy="1635346"/>
          </a:xfrm>
          <a:custGeom>
            <a:avLst/>
            <a:gdLst>
              <a:gd name="connsiteX0" fmla="*/ 2767353 w 3060507"/>
              <a:gd name="connsiteY0" fmla="*/ 2405622 h 3043452"/>
              <a:gd name="connsiteX1" fmla="*/ 2996608 w 3060507"/>
              <a:gd name="connsiteY1" fmla="*/ 2617111 h 3043452"/>
              <a:gd name="connsiteX2" fmla="*/ 3007913 w 3060507"/>
              <a:gd name="connsiteY2" fmla="*/ 2897569 h 3043452"/>
              <a:gd name="connsiteX3" fmla="*/ 2727455 w 3060507"/>
              <a:gd name="connsiteY3" fmla="*/ 2908874 h 3043452"/>
              <a:gd name="connsiteX4" fmla="*/ 2497355 w 3060507"/>
              <a:gd name="connsiteY4" fmla="*/ 2696606 h 3043452"/>
              <a:gd name="connsiteX5" fmla="*/ 2498213 w 3060507"/>
              <a:gd name="connsiteY5" fmla="*/ 2695964 h 3043452"/>
              <a:gd name="connsiteX6" fmla="*/ 2704492 w 3060507"/>
              <a:gd name="connsiteY6" fmla="*/ 2489685 h 3043452"/>
              <a:gd name="connsiteX7" fmla="*/ 281919 w 3060507"/>
              <a:gd name="connsiteY7" fmla="*/ 652857 h 3043452"/>
              <a:gd name="connsiteX8" fmla="*/ 420820 w 3060507"/>
              <a:gd name="connsiteY8" fmla="*/ 780994 h 3043452"/>
              <a:gd name="connsiteX9" fmla="*/ 357148 w 3060507"/>
              <a:gd name="connsiteY9" fmla="*/ 885802 h 3043452"/>
              <a:gd name="connsiteX10" fmla="*/ 196126 w 3060507"/>
              <a:gd name="connsiteY10" fmla="*/ 1521726 h 3043452"/>
              <a:gd name="connsiteX11" fmla="*/ 1530253 w 3060507"/>
              <a:gd name="connsiteY11" fmla="*/ 2855853 h 3043452"/>
              <a:gd name="connsiteX12" fmla="*/ 2276176 w 3060507"/>
              <a:gd name="connsiteY12" fmla="*/ 2628005 h 3043452"/>
              <a:gd name="connsiteX13" fmla="*/ 2357262 w 3060507"/>
              <a:gd name="connsiteY13" fmla="*/ 2567370 h 3043452"/>
              <a:gd name="connsiteX14" fmla="*/ 2497355 w 3060507"/>
              <a:gd name="connsiteY14" fmla="*/ 2696606 h 3043452"/>
              <a:gd name="connsiteX15" fmla="*/ 2381065 w 3060507"/>
              <a:gd name="connsiteY15" fmla="*/ 2783565 h 3043452"/>
              <a:gd name="connsiteX16" fmla="*/ 1530254 w 3060507"/>
              <a:gd name="connsiteY16" fmla="*/ 3043452 h 3043452"/>
              <a:gd name="connsiteX17" fmla="*/ 8528 w 3060507"/>
              <a:gd name="connsiteY17" fmla="*/ 1521726 h 3043452"/>
              <a:gd name="connsiteX18" fmla="*/ 268415 w 3060507"/>
              <a:gd name="connsiteY18" fmla="*/ 670915 h 3043452"/>
              <a:gd name="connsiteX19" fmla="*/ 190481 w 3060507"/>
              <a:gd name="connsiteY19" fmla="*/ 107537 h 3043452"/>
              <a:gd name="connsiteX20" fmla="*/ 333052 w 3060507"/>
              <a:gd name="connsiteY20" fmla="*/ 159970 h 3043452"/>
              <a:gd name="connsiteX21" fmla="*/ 549212 w 3060507"/>
              <a:gd name="connsiteY21" fmla="*/ 359379 h 3043452"/>
              <a:gd name="connsiteX22" fmla="*/ 454231 w 3060507"/>
              <a:gd name="connsiteY22" fmla="*/ 445703 h 3043452"/>
              <a:gd name="connsiteX23" fmla="*/ 356016 w 3060507"/>
              <a:gd name="connsiteY23" fmla="*/ 553767 h 3043452"/>
              <a:gd name="connsiteX24" fmla="*/ 281919 w 3060507"/>
              <a:gd name="connsiteY24" fmla="*/ 652857 h 3043452"/>
              <a:gd name="connsiteX25" fmla="*/ 63899 w 3060507"/>
              <a:gd name="connsiteY25" fmla="*/ 451733 h 3043452"/>
              <a:gd name="connsiteX26" fmla="*/ 52594 w 3060507"/>
              <a:gd name="connsiteY26" fmla="*/ 171275 h 3043452"/>
              <a:gd name="connsiteX27" fmla="*/ 190481 w 3060507"/>
              <a:gd name="connsiteY27" fmla="*/ 107537 h 3043452"/>
              <a:gd name="connsiteX28" fmla="*/ 1530254 w 3060507"/>
              <a:gd name="connsiteY28" fmla="*/ 0 h 3043452"/>
              <a:gd name="connsiteX29" fmla="*/ 3051980 w 3060507"/>
              <a:gd name="connsiteY29" fmla="*/ 1521726 h 3043452"/>
              <a:gd name="connsiteX30" fmla="*/ 2792093 w 3060507"/>
              <a:gd name="connsiteY30" fmla="*/ 2372537 h 3043452"/>
              <a:gd name="connsiteX31" fmla="*/ 2767353 w 3060507"/>
              <a:gd name="connsiteY31" fmla="*/ 2405622 h 3043452"/>
              <a:gd name="connsiteX32" fmla="*/ 2628881 w 3060507"/>
              <a:gd name="connsiteY32" fmla="*/ 2277881 h 3043452"/>
              <a:gd name="connsiteX33" fmla="*/ 2636532 w 3060507"/>
              <a:gd name="connsiteY33" fmla="*/ 2267649 h 3043452"/>
              <a:gd name="connsiteX34" fmla="*/ 2864380 w 3060507"/>
              <a:gd name="connsiteY34" fmla="*/ 1521726 h 3043452"/>
              <a:gd name="connsiteX35" fmla="*/ 1530253 w 3060507"/>
              <a:gd name="connsiteY35" fmla="*/ 187599 h 3043452"/>
              <a:gd name="connsiteX36" fmla="*/ 784330 w 3060507"/>
              <a:gd name="connsiteY36" fmla="*/ 415447 h 3043452"/>
              <a:gd name="connsiteX37" fmla="*/ 688042 w 3060507"/>
              <a:gd name="connsiteY37" fmla="*/ 487450 h 3043452"/>
              <a:gd name="connsiteX38" fmla="*/ 549212 w 3060507"/>
              <a:gd name="connsiteY38" fmla="*/ 359379 h 3043452"/>
              <a:gd name="connsiteX39" fmla="*/ 562295 w 3060507"/>
              <a:gd name="connsiteY39" fmla="*/ 347488 h 3043452"/>
              <a:gd name="connsiteX40" fmla="*/ 1530254 w 3060507"/>
              <a:gd name="connsiteY40" fmla="*/ 0 h 30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60507" h="3043452">
                <a:moveTo>
                  <a:pt x="2767353" y="2405622"/>
                </a:moveTo>
                <a:lnTo>
                  <a:pt x="2996608" y="2617111"/>
                </a:lnTo>
                <a:cubicBezTo>
                  <a:pt x="3077176" y="2691436"/>
                  <a:pt x="3082238" y="2817001"/>
                  <a:pt x="3007913" y="2897569"/>
                </a:cubicBezTo>
                <a:cubicBezTo>
                  <a:pt x="2933588" y="2978138"/>
                  <a:pt x="2808023" y="2983199"/>
                  <a:pt x="2727455" y="2908874"/>
                </a:cubicBezTo>
                <a:lnTo>
                  <a:pt x="2497355" y="2696606"/>
                </a:lnTo>
                <a:lnTo>
                  <a:pt x="2498213" y="2695964"/>
                </a:lnTo>
                <a:cubicBezTo>
                  <a:pt x="2573369" y="2633940"/>
                  <a:pt x="2642468" y="2564841"/>
                  <a:pt x="2704492" y="2489685"/>
                </a:cubicBezTo>
                <a:close/>
                <a:moveTo>
                  <a:pt x="281919" y="652857"/>
                </a:moveTo>
                <a:lnTo>
                  <a:pt x="420820" y="780994"/>
                </a:lnTo>
                <a:lnTo>
                  <a:pt x="357148" y="885802"/>
                </a:lnTo>
                <a:cubicBezTo>
                  <a:pt x="254457" y="1074839"/>
                  <a:pt x="196126" y="1291471"/>
                  <a:pt x="196126" y="1521726"/>
                </a:cubicBezTo>
                <a:cubicBezTo>
                  <a:pt x="196126" y="2258544"/>
                  <a:pt x="793435" y="2855853"/>
                  <a:pt x="1530253" y="2855853"/>
                </a:cubicBezTo>
                <a:cubicBezTo>
                  <a:pt x="1806560" y="2855853"/>
                  <a:pt x="2063248" y="2771857"/>
                  <a:pt x="2276176" y="2628005"/>
                </a:cubicBezTo>
                <a:lnTo>
                  <a:pt x="2357262" y="2567370"/>
                </a:lnTo>
                <a:lnTo>
                  <a:pt x="2497355" y="2696606"/>
                </a:lnTo>
                <a:lnTo>
                  <a:pt x="2381065" y="2783565"/>
                </a:lnTo>
                <a:cubicBezTo>
                  <a:pt x="2138197" y="2947644"/>
                  <a:pt x="1845414" y="3043452"/>
                  <a:pt x="1530254" y="3043452"/>
                </a:cubicBezTo>
                <a:cubicBezTo>
                  <a:pt x="689828" y="3043452"/>
                  <a:pt x="8528" y="2362152"/>
                  <a:pt x="8528" y="1521726"/>
                </a:cubicBezTo>
                <a:cubicBezTo>
                  <a:pt x="8528" y="1206566"/>
                  <a:pt x="104336" y="913784"/>
                  <a:pt x="268415" y="670915"/>
                </a:cubicBezTo>
                <a:close/>
                <a:moveTo>
                  <a:pt x="190481" y="107537"/>
                </a:moveTo>
                <a:cubicBezTo>
                  <a:pt x="241234" y="105492"/>
                  <a:pt x="292768" y="122808"/>
                  <a:pt x="333052" y="159970"/>
                </a:cubicBezTo>
                <a:lnTo>
                  <a:pt x="549212" y="359379"/>
                </a:lnTo>
                <a:lnTo>
                  <a:pt x="454231" y="445703"/>
                </a:lnTo>
                <a:cubicBezTo>
                  <a:pt x="419809" y="480126"/>
                  <a:pt x="387028" y="516189"/>
                  <a:pt x="356016" y="553767"/>
                </a:cubicBezTo>
                <a:lnTo>
                  <a:pt x="281919" y="652857"/>
                </a:lnTo>
                <a:lnTo>
                  <a:pt x="63899" y="451733"/>
                </a:lnTo>
                <a:cubicBezTo>
                  <a:pt x="-16670" y="377408"/>
                  <a:pt x="-21731" y="251843"/>
                  <a:pt x="52594" y="171275"/>
                </a:cubicBezTo>
                <a:cubicBezTo>
                  <a:pt x="89756" y="130991"/>
                  <a:pt x="139728" y="109583"/>
                  <a:pt x="190481" y="107537"/>
                </a:cubicBezTo>
                <a:close/>
                <a:moveTo>
                  <a:pt x="1530254" y="0"/>
                </a:moveTo>
                <a:cubicBezTo>
                  <a:pt x="2370680" y="0"/>
                  <a:pt x="3051980" y="681300"/>
                  <a:pt x="3051980" y="1521726"/>
                </a:cubicBezTo>
                <a:cubicBezTo>
                  <a:pt x="3051980" y="1836886"/>
                  <a:pt x="2956172" y="2129669"/>
                  <a:pt x="2792093" y="2372537"/>
                </a:cubicBezTo>
                <a:lnTo>
                  <a:pt x="2767353" y="2405622"/>
                </a:lnTo>
                <a:lnTo>
                  <a:pt x="2628881" y="2277881"/>
                </a:lnTo>
                <a:lnTo>
                  <a:pt x="2636532" y="2267649"/>
                </a:lnTo>
                <a:cubicBezTo>
                  <a:pt x="2780384" y="2054721"/>
                  <a:pt x="2864380" y="1798033"/>
                  <a:pt x="2864380" y="1521726"/>
                </a:cubicBezTo>
                <a:cubicBezTo>
                  <a:pt x="2864380" y="784908"/>
                  <a:pt x="2267071" y="187599"/>
                  <a:pt x="1530253" y="187599"/>
                </a:cubicBezTo>
                <a:cubicBezTo>
                  <a:pt x="1253946" y="187599"/>
                  <a:pt x="997258" y="271596"/>
                  <a:pt x="784330" y="415447"/>
                </a:cubicBezTo>
                <a:lnTo>
                  <a:pt x="688042" y="487450"/>
                </a:lnTo>
                <a:lnTo>
                  <a:pt x="549212" y="359379"/>
                </a:lnTo>
                <a:lnTo>
                  <a:pt x="562295" y="347488"/>
                </a:lnTo>
                <a:cubicBezTo>
                  <a:pt x="825339" y="130405"/>
                  <a:pt x="1162568" y="0"/>
                  <a:pt x="15302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E081F49D-C265-4343-AF38-9D82AABC42B3}"/>
              </a:ext>
            </a:extLst>
          </p:cNvPr>
          <p:cNvSpPr/>
          <p:nvPr/>
        </p:nvSpPr>
        <p:spPr>
          <a:xfrm>
            <a:off x="6412766" y="1891301"/>
            <a:ext cx="1644511" cy="1635346"/>
          </a:xfrm>
          <a:custGeom>
            <a:avLst/>
            <a:gdLst>
              <a:gd name="connsiteX0" fmla="*/ 2767353 w 3060507"/>
              <a:gd name="connsiteY0" fmla="*/ 2405622 h 3043452"/>
              <a:gd name="connsiteX1" fmla="*/ 2996608 w 3060507"/>
              <a:gd name="connsiteY1" fmla="*/ 2617111 h 3043452"/>
              <a:gd name="connsiteX2" fmla="*/ 3007913 w 3060507"/>
              <a:gd name="connsiteY2" fmla="*/ 2897569 h 3043452"/>
              <a:gd name="connsiteX3" fmla="*/ 2727455 w 3060507"/>
              <a:gd name="connsiteY3" fmla="*/ 2908874 h 3043452"/>
              <a:gd name="connsiteX4" fmla="*/ 2497355 w 3060507"/>
              <a:gd name="connsiteY4" fmla="*/ 2696606 h 3043452"/>
              <a:gd name="connsiteX5" fmla="*/ 2498213 w 3060507"/>
              <a:gd name="connsiteY5" fmla="*/ 2695964 h 3043452"/>
              <a:gd name="connsiteX6" fmla="*/ 2704492 w 3060507"/>
              <a:gd name="connsiteY6" fmla="*/ 2489685 h 3043452"/>
              <a:gd name="connsiteX7" fmla="*/ 281919 w 3060507"/>
              <a:gd name="connsiteY7" fmla="*/ 652857 h 3043452"/>
              <a:gd name="connsiteX8" fmla="*/ 420820 w 3060507"/>
              <a:gd name="connsiteY8" fmla="*/ 780994 h 3043452"/>
              <a:gd name="connsiteX9" fmla="*/ 357148 w 3060507"/>
              <a:gd name="connsiteY9" fmla="*/ 885802 h 3043452"/>
              <a:gd name="connsiteX10" fmla="*/ 196126 w 3060507"/>
              <a:gd name="connsiteY10" fmla="*/ 1521726 h 3043452"/>
              <a:gd name="connsiteX11" fmla="*/ 1530253 w 3060507"/>
              <a:gd name="connsiteY11" fmla="*/ 2855853 h 3043452"/>
              <a:gd name="connsiteX12" fmla="*/ 2276176 w 3060507"/>
              <a:gd name="connsiteY12" fmla="*/ 2628005 h 3043452"/>
              <a:gd name="connsiteX13" fmla="*/ 2357262 w 3060507"/>
              <a:gd name="connsiteY13" fmla="*/ 2567370 h 3043452"/>
              <a:gd name="connsiteX14" fmla="*/ 2497355 w 3060507"/>
              <a:gd name="connsiteY14" fmla="*/ 2696606 h 3043452"/>
              <a:gd name="connsiteX15" fmla="*/ 2381065 w 3060507"/>
              <a:gd name="connsiteY15" fmla="*/ 2783565 h 3043452"/>
              <a:gd name="connsiteX16" fmla="*/ 1530254 w 3060507"/>
              <a:gd name="connsiteY16" fmla="*/ 3043452 h 3043452"/>
              <a:gd name="connsiteX17" fmla="*/ 8528 w 3060507"/>
              <a:gd name="connsiteY17" fmla="*/ 1521726 h 3043452"/>
              <a:gd name="connsiteX18" fmla="*/ 268415 w 3060507"/>
              <a:gd name="connsiteY18" fmla="*/ 670915 h 3043452"/>
              <a:gd name="connsiteX19" fmla="*/ 190481 w 3060507"/>
              <a:gd name="connsiteY19" fmla="*/ 107537 h 3043452"/>
              <a:gd name="connsiteX20" fmla="*/ 333052 w 3060507"/>
              <a:gd name="connsiteY20" fmla="*/ 159970 h 3043452"/>
              <a:gd name="connsiteX21" fmla="*/ 549212 w 3060507"/>
              <a:gd name="connsiteY21" fmla="*/ 359379 h 3043452"/>
              <a:gd name="connsiteX22" fmla="*/ 454231 w 3060507"/>
              <a:gd name="connsiteY22" fmla="*/ 445703 h 3043452"/>
              <a:gd name="connsiteX23" fmla="*/ 356016 w 3060507"/>
              <a:gd name="connsiteY23" fmla="*/ 553767 h 3043452"/>
              <a:gd name="connsiteX24" fmla="*/ 281919 w 3060507"/>
              <a:gd name="connsiteY24" fmla="*/ 652857 h 3043452"/>
              <a:gd name="connsiteX25" fmla="*/ 63899 w 3060507"/>
              <a:gd name="connsiteY25" fmla="*/ 451733 h 3043452"/>
              <a:gd name="connsiteX26" fmla="*/ 52594 w 3060507"/>
              <a:gd name="connsiteY26" fmla="*/ 171275 h 3043452"/>
              <a:gd name="connsiteX27" fmla="*/ 190481 w 3060507"/>
              <a:gd name="connsiteY27" fmla="*/ 107537 h 3043452"/>
              <a:gd name="connsiteX28" fmla="*/ 1530254 w 3060507"/>
              <a:gd name="connsiteY28" fmla="*/ 0 h 3043452"/>
              <a:gd name="connsiteX29" fmla="*/ 3051980 w 3060507"/>
              <a:gd name="connsiteY29" fmla="*/ 1521726 h 3043452"/>
              <a:gd name="connsiteX30" fmla="*/ 2792093 w 3060507"/>
              <a:gd name="connsiteY30" fmla="*/ 2372537 h 3043452"/>
              <a:gd name="connsiteX31" fmla="*/ 2767353 w 3060507"/>
              <a:gd name="connsiteY31" fmla="*/ 2405622 h 3043452"/>
              <a:gd name="connsiteX32" fmla="*/ 2628881 w 3060507"/>
              <a:gd name="connsiteY32" fmla="*/ 2277881 h 3043452"/>
              <a:gd name="connsiteX33" fmla="*/ 2636532 w 3060507"/>
              <a:gd name="connsiteY33" fmla="*/ 2267649 h 3043452"/>
              <a:gd name="connsiteX34" fmla="*/ 2864380 w 3060507"/>
              <a:gd name="connsiteY34" fmla="*/ 1521726 h 3043452"/>
              <a:gd name="connsiteX35" fmla="*/ 1530253 w 3060507"/>
              <a:gd name="connsiteY35" fmla="*/ 187599 h 3043452"/>
              <a:gd name="connsiteX36" fmla="*/ 784330 w 3060507"/>
              <a:gd name="connsiteY36" fmla="*/ 415447 h 3043452"/>
              <a:gd name="connsiteX37" fmla="*/ 688042 w 3060507"/>
              <a:gd name="connsiteY37" fmla="*/ 487450 h 3043452"/>
              <a:gd name="connsiteX38" fmla="*/ 549212 w 3060507"/>
              <a:gd name="connsiteY38" fmla="*/ 359379 h 3043452"/>
              <a:gd name="connsiteX39" fmla="*/ 562295 w 3060507"/>
              <a:gd name="connsiteY39" fmla="*/ 347488 h 3043452"/>
              <a:gd name="connsiteX40" fmla="*/ 1530254 w 3060507"/>
              <a:gd name="connsiteY40" fmla="*/ 0 h 304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60507" h="3043452">
                <a:moveTo>
                  <a:pt x="2767353" y="2405622"/>
                </a:moveTo>
                <a:lnTo>
                  <a:pt x="2996608" y="2617111"/>
                </a:lnTo>
                <a:cubicBezTo>
                  <a:pt x="3077176" y="2691436"/>
                  <a:pt x="3082238" y="2817001"/>
                  <a:pt x="3007913" y="2897569"/>
                </a:cubicBezTo>
                <a:cubicBezTo>
                  <a:pt x="2933588" y="2978138"/>
                  <a:pt x="2808023" y="2983199"/>
                  <a:pt x="2727455" y="2908874"/>
                </a:cubicBezTo>
                <a:lnTo>
                  <a:pt x="2497355" y="2696606"/>
                </a:lnTo>
                <a:lnTo>
                  <a:pt x="2498213" y="2695964"/>
                </a:lnTo>
                <a:cubicBezTo>
                  <a:pt x="2573369" y="2633940"/>
                  <a:pt x="2642468" y="2564841"/>
                  <a:pt x="2704492" y="2489685"/>
                </a:cubicBezTo>
                <a:close/>
                <a:moveTo>
                  <a:pt x="281919" y="652857"/>
                </a:moveTo>
                <a:lnTo>
                  <a:pt x="420820" y="780994"/>
                </a:lnTo>
                <a:lnTo>
                  <a:pt x="357148" y="885802"/>
                </a:lnTo>
                <a:cubicBezTo>
                  <a:pt x="254457" y="1074839"/>
                  <a:pt x="196126" y="1291471"/>
                  <a:pt x="196126" y="1521726"/>
                </a:cubicBezTo>
                <a:cubicBezTo>
                  <a:pt x="196126" y="2258544"/>
                  <a:pt x="793435" y="2855853"/>
                  <a:pt x="1530253" y="2855853"/>
                </a:cubicBezTo>
                <a:cubicBezTo>
                  <a:pt x="1806560" y="2855853"/>
                  <a:pt x="2063248" y="2771857"/>
                  <a:pt x="2276176" y="2628005"/>
                </a:cubicBezTo>
                <a:lnTo>
                  <a:pt x="2357262" y="2567370"/>
                </a:lnTo>
                <a:lnTo>
                  <a:pt x="2497355" y="2696606"/>
                </a:lnTo>
                <a:lnTo>
                  <a:pt x="2381065" y="2783565"/>
                </a:lnTo>
                <a:cubicBezTo>
                  <a:pt x="2138197" y="2947644"/>
                  <a:pt x="1845414" y="3043452"/>
                  <a:pt x="1530254" y="3043452"/>
                </a:cubicBezTo>
                <a:cubicBezTo>
                  <a:pt x="689828" y="3043452"/>
                  <a:pt x="8528" y="2362152"/>
                  <a:pt x="8528" y="1521726"/>
                </a:cubicBezTo>
                <a:cubicBezTo>
                  <a:pt x="8528" y="1206566"/>
                  <a:pt x="104336" y="913784"/>
                  <a:pt x="268415" y="670915"/>
                </a:cubicBezTo>
                <a:close/>
                <a:moveTo>
                  <a:pt x="190481" y="107537"/>
                </a:moveTo>
                <a:cubicBezTo>
                  <a:pt x="241234" y="105492"/>
                  <a:pt x="292768" y="122808"/>
                  <a:pt x="333052" y="159970"/>
                </a:cubicBezTo>
                <a:lnTo>
                  <a:pt x="549212" y="359379"/>
                </a:lnTo>
                <a:lnTo>
                  <a:pt x="454231" y="445703"/>
                </a:lnTo>
                <a:cubicBezTo>
                  <a:pt x="419809" y="480126"/>
                  <a:pt x="387028" y="516189"/>
                  <a:pt x="356016" y="553767"/>
                </a:cubicBezTo>
                <a:lnTo>
                  <a:pt x="281919" y="652857"/>
                </a:lnTo>
                <a:lnTo>
                  <a:pt x="63899" y="451733"/>
                </a:lnTo>
                <a:cubicBezTo>
                  <a:pt x="-16670" y="377408"/>
                  <a:pt x="-21731" y="251843"/>
                  <a:pt x="52594" y="171275"/>
                </a:cubicBezTo>
                <a:cubicBezTo>
                  <a:pt x="89756" y="130991"/>
                  <a:pt x="139728" y="109583"/>
                  <a:pt x="190481" y="107537"/>
                </a:cubicBezTo>
                <a:close/>
                <a:moveTo>
                  <a:pt x="1530254" y="0"/>
                </a:moveTo>
                <a:cubicBezTo>
                  <a:pt x="2370680" y="0"/>
                  <a:pt x="3051980" y="681300"/>
                  <a:pt x="3051980" y="1521726"/>
                </a:cubicBezTo>
                <a:cubicBezTo>
                  <a:pt x="3051980" y="1836886"/>
                  <a:pt x="2956172" y="2129669"/>
                  <a:pt x="2792093" y="2372537"/>
                </a:cubicBezTo>
                <a:lnTo>
                  <a:pt x="2767353" y="2405622"/>
                </a:lnTo>
                <a:lnTo>
                  <a:pt x="2628881" y="2277881"/>
                </a:lnTo>
                <a:lnTo>
                  <a:pt x="2636532" y="2267649"/>
                </a:lnTo>
                <a:cubicBezTo>
                  <a:pt x="2780384" y="2054721"/>
                  <a:pt x="2864380" y="1798033"/>
                  <a:pt x="2864380" y="1521726"/>
                </a:cubicBezTo>
                <a:cubicBezTo>
                  <a:pt x="2864380" y="784908"/>
                  <a:pt x="2267071" y="187599"/>
                  <a:pt x="1530253" y="187599"/>
                </a:cubicBezTo>
                <a:cubicBezTo>
                  <a:pt x="1253946" y="187599"/>
                  <a:pt x="997258" y="271596"/>
                  <a:pt x="784330" y="415447"/>
                </a:cubicBezTo>
                <a:lnTo>
                  <a:pt x="688042" y="487450"/>
                </a:lnTo>
                <a:lnTo>
                  <a:pt x="549212" y="359379"/>
                </a:lnTo>
                <a:lnTo>
                  <a:pt x="562295" y="347488"/>
                </a:lnTo>
                <a:cubicBezTo>
                  <a:pt x="825339" y="130405"/>
                  <a:pt x="1162568" y="0"/>
                  <a:pt x="15302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7396FF62-F478-4B12-9293-E43F859E3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385" y="3741147"/>
            <a:ext cx="2215192" cy="997744"/>
          </a:xfrm>
          <a:prstGeom prst="rect">
            <a:avLst/>
          </a:prstGeom>
        </p:spPr>
        <p:txBody>
          <a:bodyPr lIns="77920" tIns="38960" rIns="77920" bIns="3896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="" xmlns:a16="http://schemas.microsoft.com/office/drawing/2014/main" id="{79707180-EEEB-420C-8F58-FB88B0D554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4404" y="3741147"/>
            <a:ext cx="2215192" cy="997744"/>
          </a:xfrm>
          <a:prstGeom prst="rect">
            <a:avLst/>
          </a:prstGeom>
        </p:spPr>
        <p:txBody>
          <a:bodyPr lIns="77920" tIns="38960" rIns="77920" bIns="3896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="" xmlns:a16="http://schemas.microsoft.com/office/drawing/2014/main" id="{A4C4CD48-405F-4C90-B17D-6A00309117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7425" y="3735981"/>
            <a:ext cx="2215192" cy="997744"/>
          </a:xfrm>
          <a:prstGeom prst="rect">
            <a:avLst/>
          </a:prstGeom>
        </p:spPr>
        <p:txBody>
          <a:bodyPr lIns="77920" tIns="38960" rIns="77920" bIns="38960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94634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4" grpId="0" animBg="1"/>
      <p:bldP spid="2" grpId="0"/>
      <p:bldP spid="4" grpId="0" animBg="1"/>
      <p:bldP spid="7" grpId="0" animBg="1"/>
      <p:bldP spid="10" grpId="0" animBg="1"/>
      <p:bldP spid="21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/>
      <p:bldP spid="23" grpId="0" build="p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F8403A-AFAA-43BA-BD2E-02EF2DE9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0337"/>
            <a:ext cx="7886700" cy="907681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="" xmlns:a16="http://schemas.microsoft.com/office/drawing/2014/main" id="{64142F80-C42E-44DE-ABCE-D99EEAECEE7C}"/>
              </a:ext>
            </a:extLst>
          </p:cNvPr>
          <p:cNvSpPr/>
          <p:nvPr/>
        </p:nvSpPr>
        <p:spPr>
          <a:xfrm>
            <a:off x="2838302" y="1533070"/>
            <a:ext cx="1338067" cy="1338068"/>
          </a:xfrm>
          <a:prstGeom prst="blockArc">
            <a:avLst>
              <a:gd name="adj1" fmla="val 10800000"/>
              <a:gd name="adj2" fmla="val 12519"/>
              <a:gd name="adj3" fmla="val 103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="" xmlns:a16="http://schemas.microsoft.com/office/drawing/2014/main" id="{74036553-B7D1-456C-BC99-ECF0B6604A87}"/>
              </a:ext>
            </a:extLst>
          </p:cNvPr>
          <p:cNvSpPr/>
          <p:nvPr/>
        </p:nvSpPr>
        <p:spPr>
          <a:xfrm rot="4684329">
            <a:off x="2898540" y="1592886"/>
            <a:ext cx="1217590" cy="1217590"/>
          </a:xfrm>
          <a:prstGeom prst="arc">
            <a:avLst>
              <a:gd name="adj1" fmla="val 17004206"/>
              <a:gd name="adj2" fmla="val 59680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Block Arc 7">
            <a:extLst>
              <a:ext uri="{FF2B5EF4-FFF2-40B4-BE49-F238E27FC236}">
                <a16:creationId xmlns="" xmlns:a16="http://schemas.microsoft.com/office/drawing/2014/main" id="{3B8B8722-7B6E-455B-A0F1-9433F9BEF849}"/>
              </a:ext>
            </a:extLst>
          </p:cNvPr>
          <p:cNvSpPr/>
          <p:nvPr/>
        </p:nvSpPr>
        <p:spPr>
          <a:xfrm>
            <a:off x="4915192" y="1533070"/>
            <a:ext cx="1338067" cy="1338068"/>
          </a:xfrm>
          <a:prstGeom prst="blockArc">
            <a:avLst>
              <a:gd name="adj1" fmla="val 10800000"/>
              <a:gd name="adj2" fmla="val 12519"/>
              <a:gd name="adj3" fmla="val 103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="" xmlns:a16="http://schemas.microsoft.com/office/drawing/2014/main" id="{CBF0D7D7-BB8B-404E-864B-BD231728EAF4}"/>
              </a:ext>
            </a:extLst>
          </p:cNvPr>
          <p:cNvSpPr/>
          <p:nvPr/>
        </p:nvSpPr>
        <p:spPr>
          <a:xfrm rot="4684329">
            <a:off x="4975430" y="1592886"/>
            <a:ext cx="1217590" cy="1217590"/>
          </a:xfrm>
          <a:prstGeom prst="arc">
            <a:avLst>
              <a:gd name="adj1" fmla="val 17004206"/>
              <a:gd name="adj2" fmla="val 59680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2" name="Block Arc 11">
            <a:extLst>
              <a:ext uri="{FF2B5EF4-FFF2-40B4-BE49-F238E27FC236}">
                <a16:creationId xmlns="" xmlns:a16="http://schemas.microsoft.com/office/drawing/2014/main" id="{F9638BC4-A20A-47DC-890D-B29A9B47EF5F}"/>
              </a:ext>
            </a:extLst>
          </p:cNvPr>
          <p:cNvSpPr/>
          <p:nvPr/>
        </p:nvSpPr>
        <p:spPr>
          <a:xfrm>
            <a:off x="2838302" y="3147969"/>
            <a:ext cx="1338067" cy="1338068"/>
          </a:xfrm>
          <a:prstGeom prst="blockArc">
            <a:avLst>
              <a:gd name="adj1" fmla="val 10800000"/>
              <a:gd name="adj2" fmla="val 12519"/>
              <a:gd name="adj3" fmla="val 103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67D1B739-63CE-4D62-B285-173BB888E7F1}"/>
              </a:ext>
            </a:extLst>
          </p:cNvPr>
          <p:cNvSpPr/>
          <p:nvPr/>
        </p:nvSpPr>
        <p:spPr>
          <a:xfrm rot="4684329">
            <a:off x="2898540" y="3207784"/>
            <a:ext cx="1217590" cy="1217590"/>
          </a:xfrm>
          <a:prstGeom prst="arc">
            <a:avLst>
              <a:gd name="adj1" fmla="val 17004206"/>
              <a:gd name="adj2" fmla="val 59680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6" name="Block Arc 15">
            <a:extLst>
              <a:ext uri="{FF2B5EF4-FFF2-40B4-BE49-F238E27FC236}">
                <a16:creationId xmlns="" xmlns:a16="http://schemas.microsoft.com/office/drawing/2014/main" id="{ADBBDF85-0473-465E-890E-3EFF175A83AB}"/>
              </a:ext>
            </a:extLst>
          </p:cNvPr>
          <p:cNvSpPr/>
          <p:nvPr/>
        </p:nvSpPr>
        <p:spPr>
          <a:xfrm>
            <a:off x="4915192" y="3147969"/>
            <a:ext cx="1338067" cy="1338068"/>
          </a:xfrm>
          <a:prstGeom prst="blockArc">
            <a:avLst>
              <a:gd name="adj1" fmla="val 10800000"/>
              <a:gd name="adj2" fmla="val 12519"/>
              <a:gd name="adj3" fmla="val 1031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="" xmlns:a16="http://schemas.microsoft.com/office/drawing/2014/main" id="{4928C388-1DD9-4FFF-97AC-7ED3F34B9824}"/>
              </a:ext>
            </a:extLst>
          </p:cNvPr>
          <p:cNvSpPr/>
          <p:nvPr/>
        </p:nvSpPr>
        <p:spPr>
          <a:xfrm rot="4684329">
            <a:off x="4975430" y="3207784"/>
            <a:ext cx="1217590" cy="1217590"/>
          </a:xfrm>
          <a:prstGeom prst="arc">
            <a:avLst>
              <a:gd name="adj1" fmla="val 17004206"/>
              <a:gd name="adj2" fmla="val 59680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6BEBC1CE-78F3-42CD-A3F3-9EEFB91002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3778" y="3363114"/>
            <a:ext cx="927115" cy="927115"/>
          </a:xfrm>
          <a:custGeom>
            <a:avLst/>
            <a:gdLst>
              <a:gd name="connsiteX0" fmla="*/ 618077 w 1236154"/>
              <a:gd name="connsiteY0" fmla="*/ 0 h 1236154"/>
              <a:gd name="connsiteX1" fmla="*/ 1236154 w 1236154"/>
              <a:gd name="connsiteY1" fmla="*/ 618077 h 1236154"/>
              <a:gd name="connsiteX2" fmla="*/ 618077 w 1236154"/>
              <a:gd name="connsiteY2" fmla="*/ 1236154 h 1236154"/>
              <a:gd name="connsiteX3" fmla="*/ 0 w 1236154"/>
              <a:gd name="connsiteY3" fmla="*/ 618077 h 1236154"/>
              <a:gd name="connsiteX4" fmla="*/ 618077 w 1236154"/>
              <a:gd name="connsiteY4" fmla="*/ 0 h 12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154" h="1236154">
                <a:moveTo>
                  <a:pt x="618077" y="0"/>
                </a:moveTo>
                <a:cubicBezTo>
                  <a:pt x="959432" y="0"/>
                  <a:pt x="1236154" y="276722"/>
                  <a:pt x="1236154" y="618077"/>
                </a:cubicBezTo>
                <a:cubicBezTo>
                  <a:pt x="1236154" y="959432"/>
                  <a:pt x="959432" y="1236154"/>
                  <a:pt x="618077" y="1236154"/>
                </a:cubicBezTo>
                <a:cubicBezTo>
                  <a:pt x="276722" y="1236154"/>
                  <a:pt x="0" y="959432"/>
                  <a:pt x="0" y="618077"/>
                </a:cubicBezTo>
                <a:cubicBezTo>
                  <a:pt x="0" y="276722"/>
                  <a:pt x="276722" y="0"/>
                  <a:pt x="61807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98E1C3D8-FA71-4CA7-BEFE-F388BA756C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20668" y="1748215"/>
            <a:ext cx="927115" cy="927115"/>
          </a:xfrm>
          <a:custGeom>
            <a:avLst/>
            <a:gdLst>
              <a:gd name="connsiteX0" fmla="*/ 618077 w 1236154"/>
              <a:gd name="connsiteY0" fmla="*/ 0 h 1236154"/>
              <a:gd name="connsiteX1" fmla="*/ 1236154 w 1236154"/>
              <a:gd name="connsiteY1" fmla="*/ 618077 h 1236154"/>
              <a:gd name="connsiteX2" fmla="*/ 618077 w 1236154"/>
              <a:gd name="connsiteY2" fmla="*/ 1236154 h 1236154"/>
              <a:gd name="connsiteX3" fmla="*/ 0 w 1236154"/>
              <a:gd name="connsiteY3" fmla="*/ 618077 h 1236154"/>
              <a:gd name="connsiteX4" fmla="*/ 618077 w 1236154"/>
              <a:gd name="connsiteY4" fmla="*/ 0 h 12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154" h="1236154">
                <a:moveTo>
                  <a:pt x="618077" y="0"/>
                </a:moveTo>
                <a:cubicBezTo>
                  <a:pt x="959432" y="0"/>
                  <a:pt x="1236154" y="276722"/>
                  <a:pt x="1236154" y="618077"/>
                </a:cubicBezTo>
                <a:cubicBezTo>
                  <a:pt x="1236154" y="959432"/>
                  <a:pt x="959432" y="1236154"/>
                  <a:pt x="618077" y="1236154"/>
                </a:cubicBezTo>
                <a:cubicBezTo>
                  <a:pt x="276722" y="1236154"/>
                  <a:pt x="0" y="959432"/>
                  <a:pt x="0" y="618077"/>
                </a:cubicBezTo>
                <a:cubicBezTo>
                  <a:pt x="0" y="276722"/>
                  <a:pt x="276722" y="0"/>
                  <a:pt x="61807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1B652283-F4DE-41F6-8D25-6CAE72184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3778" y="1748215"/>
            <a:ext cx="927115" cy="927115"/>
          </a:xfrm>
          <a:custGeom>
            <a:avLst/>
            <a:gdLst>
              <a:gd name="connsiteX0" fmla="*/ 618077 w 1236154"/>
              <a:gd name="connsiteY0" fmla="*/ 0 h 1236154"/>
              <a:gd name="connsiteX1" fmla="*/ 1236154 w 1236154"/>
              <a:gd name="connsiteY1" fmla="*/ 618077 h 1236154"/>
              <a:gd name="connsiteX2" fmla="*/ 618077 w 1236154"/>
              <a:gd name="connsiteY2" fmla="*/ 1236154 h 1236154"/>
              <a:gd name="connsiteX3" fmla="*/ 0 w 1236154"/>
              <a:gd name="connsiteY3" fmla="*/ 618077 h 1236154"/>
              <a:gd name="connsiteX4" fmla="*/ 618077 w 1236154"/>
              <a:gd name="connsiteY4" fmla="*/ 0 h 12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154" h="1236154">
                <a:moveTo>
                  <a:pt x="618077" y="0"/>
                </a:moveTo>
                <a:cubicBezTo>
                  <a:pt x="959432" y="0"/>
                  <a:pt x="1236154" y="276722"/>
                  <a:pt x="1236154" y="618077"/>
                </a:cubicBezTo>
                <a:cubicBezTo>
                  <a:pt x="1236154" y="959432"/>
                  <a:pt x="959432" y="1236154"/>
                  <a:pt x="618077" y="1236154"/>
                </a:cubicBezTo>
                <a:cubicBezTo>
                  <a:pt x="276722" y="1236154"/>
                  <a:pt x="0" y="959432"/>
                  <a:pt x="0" y="618077"/>
                </a:cubicBezTo>
                <a:cubicBezTo>
                  <a:pt x="0" y="276722"/>
                  <a:pt x="276722" y="0"/>
                  <a:pt x="61807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A9359E26-9192-410F-AA93-F71D1DF707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0668" y="3363114"/>
            <a:ext cx="927115" cy="927115"/>
          </a:xfrm>
          <a:custGeom>
            <a:avLst/>
            <a:gdLst>
              <a:gd name="connsiteX0" fmla="*/ 618077 w 1236154"/>
              <a:gd name="connsiteY0" fmla="*/ 0 h 1236154"/>
              <a:gd name="connsiteX1" fmla="*/ 1236154 w 1236154"/>
              <a:gd name="connsiteY1" fmla="*/ 618077 h 1236154"/>
              <a:gd name="connsiteX2" fmla="*/ 618077 w 1236154"/>
              <a:gd name="connsiteY2" fmla="*/ 1236154 h 1236154"/>
              <a:gd name="connsiteX3" fmla="*/ 0 w 1236154"/>
              <a:gd name="connsiteY3" fmla="*/ 618077 h 1236154"/>
              <a:gd name="connsiteX4" fmla="*/ 618077 w 1236154"/>
              <a:gd name="connsiteY4" fmla="*/ 0 h 12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154" h="1236154">
                <a:moveTo>
                  <a:pt x="618077" y="0"/>
                </a:moveTo>
                <a:cubicBezTo>
                  <a:pt x="959432" y="0"/>
                  <a:pt x="1236154" y="276722"/>
                  <a:pt x="1236154" y="618077"/>
                </a:cubicBezTo>
                <a:cubicBezTo>
                  <a:pt x="1236154" y="959432"/>
                  <a:pt x="959432" y="1236154"/>
                  <a:pt x="618077" y="1236154"/>
                </a:cubicBezTo>
                <a:cubicBezTo>
                  <a:pt x="276722" y="1236154"/>
                  <a:pt x="0" y="959432"/>
                  <a:pt x="0" y="618077"/>
                </a:cubicBezTo>
                <a:cubicBezTo>
                  <a:pt x="0" y="276722"/>
                  <a:pt x="276722" y="0"/>
                  <a:pt x="61807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AA72420F-2E49-4B15-BA7F-05159F7C5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662114"/>
            <a:ext cx="2104766" cy="101322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="" xmlns:a16="http://schemas.microsoft.com/office/drawing/2014/main" id="{6543A3AA-4432-478F-BECA-69DEC7D3C9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49" y="3320061"/>
            <a:ext cx="2104765" cy="101322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="" xmlns:a16="http://schemas.microsoft.com/office/drawing/2014/main" id="{15FA279C-4D8C-46A2-8E08-B2E74DA543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58144" y="1662114"/>
            <a:ext cx="2153557" cy="101322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="" xmlns:a16="http://schemas.microsoft.com/office/drawing/2014/main" id="{6A20A73C-7F89-4909-865E-DE7AE31F11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8144" y="3320061"/>
            <a:ext cx="2153557" cy="101322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1170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27" grpId="0" animBg="1"/>
      <p:bldP spid="24" grpId="0" animBg="1"/>
      <p:bldP spid="21" grpId="0" animBg="1"/>
      <p:bldP spid="30" grpId="0" animBg="1"/>
      <p:bldP spid="34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/>
      <p:bldP spid="3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072DE2AB-5A0C-4537-9500-4012DAA1FFFA}"/>
              </a:ext>
            </a:extLst>
          </p:cNvPr>
          <p:cNvSpPr/>
          <p:nvPr userDrawn="1"/>
        </p:nvSpPr>
        <p:spPr>
          <a:xfrm>
            <a:off x="1917522" y="2234923"/>
            <a:ext cx="434339" cy="338002"/>
          </a:xfrm>
          <a:custGeom>
            <a:avLst/>
            <a:gdLst>
              <a:gd name="connsiteX0" fmla="*/ 390089 w 579118"/>
              <a:gd name="connsiteY0" fmla="*/ 123193 h 450669"/>
              <a:gd name="connsiteX1" fmla="*/ 390089 w 579118"/>
              <a:gd name="connsiteY1" fmla="*/ 174263 h 450669"/>
              <a:gd name="connsiteX2" fmla="*/ 79813 w 579118"/>
              <a:gd name="connsiteY2" fmla="*/ 174263 h 450669"/>
              <a:gd name="connsiteX3" fmla="*/ 79813 w 579118"/>
              <a:gd name="connsiteY3" fmla="*/ 276404 h 450669"/>
              <a:gd name="connsiteX4" fmla="*/ 390089 w 579118"/>
              <a:gd name="connsiteY4" fmla="*/ 276404 h 450669"/>
              <a:gd name="connsiteX5" fmla="*/ 390089 w 579118"/>
              <a:gd name="connsiteY5" fmla="*/ 327474 h 450669"/>
              <a:gd name="connsiteX6" fmla="*/ 492229 w 579118"/>
              <a:gd name="connsiteY6" fmla="*/ 225334 h 450669"/>
              <a:gd name="connsiteX7" fmla="*/ 0 w 579118"/>
              <a:gd name="connsiteY7" fmla="*/ 0 h 450669"/>
              <a:gd name="connsiteX8" fmla="*/ 579118 w 579118"/>
              <a:gd name="connsiteY8" fmla="*/ 0 h 450669"/>
              <a:gd name="connsiteX9" fmla="*/ 569556 w 579118"/>
              <a:gd name="connsiteY9" fmla="*/ 26125 h 450669"/>
              <a:gd name="connsiteX10" fmla="*/ 532362 w 579118"/>
              <a:gd name="connsiteY10" fmla="*/ 272143 h 450669"/>
              <a:gd name="connsiteX11" fmla="*/ 549170 w 579118"/>
              <a:gd name="connsiteY11" fmla="*/ 438876 h 450669"/>
              <a:gd name="connsiteX12" fmla="*/ 552202 w 579118"/>
              <a:gd name="connsiteY12" fmla="*/ 450669 h 450669"/>
              <a:gd name="connsiteX13" fmla="*/ 26916 w 579118"/>
              <a:gd name="connsiteY13" fmla="*/ 450669 h 450669"/>
              <a:gd name="connsiteX14" fmla="*/ 29948 w 579118"/>
              <a:gd name="connsiteY14" fmla="*/ 438876 h 450669"/>
              <a:gd name="connsiteX15" fmla="*/ 46756 w 579118"/>
              <a:gd name="connsiteY15" fmla="*/ 272143 h 450669"/>
              <a:gd name="connsiteX16" fmla="*/ 9562 w 579118"/>
              <a:gd name="connsiteY16" fmla="*/ 26125 h 4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118" h="450669">
                <a:moveTo>
                  <a:pt x="390089" y="123193"/>
                </a:moveTo>
                <a:lnTo>
                  <a:pt x="390089" y="174263"/>
                </a:lnTo>
                <a:lnTo>
                  <a:pt x="79813" y="174263"/>
                </a:lnTo>
                <a:lnTo>
                  <a:pt x="79813" y="276404"/>
                </a:lnTo>
                <a:lnTo>
                  <a:pt x="390089" y="276404"/>
                </a:lnTo>
                <a:lnTo>
                  <a:pt x="390089" y="327474"/>
                </a:lnTo>
                <a:lnTo>
                  <a:pt x="492229" y="225334"/>
                </a:lnTo>
                <a:close/>
                <a:moveTo>
                  <a:pt x="0" y="0"/>
                </a:moveTo>
                <a:lnTo>
                  <a:pt x="579118" y="0"/>
                </a:lnTo>
                <a:lnTo>
                  <a:pt x="569556" y="26125"/>
                </a:lnTo>
                <a:cubicBezTo>
                  <a:pt x="545384" y="103842"/>
                  <a:pt x="532362" y="186472"/>
                  <a:pt x="532362" y="272143"/>
                </a:cubicBezTo>
                <a:cubicBezTo>
                  <a:pt x="532362" y="329257"/>
                  <a:pt x="538150" y="385020"/>
                  <a:pt x="549170" y="438876"/>
                </a:cubicBezTo>
                <a:lnTo>
                  <a:pt x="552202" y="450669"/>
                </a:lnTo>
                <a:lnTo>
                  <a:pt x="26916" y="450669"/>
                </a:lnTo>
                <a:lnTo>
                  <a:pt x="29948" y="438876"/>
                </a:lnTo>
                <a:cubicBezTo>
                  <a:pt x="40969" y="385020"/>
                  <a:pt x="46756" y="329257"/>
                  <a:pt x="46756" y="272143"/>
                </a:cubicBezTo>
                <a:cubicBezTo>
                  <a:pt x="46756" y="186472"/>
                  <a:pt x="33734" y="103842"/>
                  <a:pt x="9562" y="26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0C699949-C51B-43A7-9149-06084358B7BC}"/>
              </a:ext>
            </a:extLst>
          </p:cNvPr>
          <p:cNvSpPr/>
          <p:nvPr userDrawn="1"/>
        </p:nvSpPr>
        <p:spPr>
          <a:xfrm>
            <a:off x="5125436" y="2233749"/>
            <a:ext cx="434339" cy="338002"/>
          </a:xfrm>
          <a:custGeom>
            <a:avLst/>
            <a:gdLst>
              <a:gd name="connsiteX0" fmla="*/ 390089 w 579118"/>
              <a:gd name="connsiteY0" fmla="*/ 123193 h 450669"/>
              <a:gd name="connsiteX1" fmla="*/ 390089 w 579118"/>
              <a:gd name="connsiteY1" fmla="*/ 174263 h 450669"/>
              <a:gd name="connsiteX2" fmla="*/ 79813 w 579118"/>
              <a:gd name="connsiteY2" fmla="*/ 174263 h 450669"/>
              <a:gd name="connsiteX3" fmla="*/ 79813 w 579118"/>
              <a:gd name="connsiteY3" fmla="*/ 276404 h 450669"/>
              <a:gd name="connsiteX4" fmla="*/ 390089 w 579118"/>
              <a:gd name="connsiteY4" fmla="*/ 276404 h 450669"/>
              <a:gd name="connsiteX5" fmla="*/ 390089 w 579118"/>
              <a:gd name="connsiteY5" fmla="*/ 327474 h 450669"/>
              <a:gd name="connsiteX6" fmla="*/ 492229 w 579118"/>
              <a:gd name="connsiteY6" fmla="*/ 225334 h 450669"/>
              <a:gd name="connsiteX7" fmla="*/ 0 w 579118"/>
              <a:gd name="connsiteY7" fmla="*/ 0 h 450669"/>
              <a:gd name="connsiteX8" fmla="*/ 579118 w 579118"/>
              <a:gd name="connsiteY8" fmla="*/ 0 h 450669"/>
              <a:gd name="connsiteX9" fmla="*/ 569556 w 579118"/>
              <a:gd name="connsiteY9" fmla="*/ 26125 h 450669"/>
              <a:gd name="connsiteX10" fmla="*/ 532362 w 579118"/>
              <a:gd name="connsiteY10" fmla="*/ 272143 h 450669"/>
              <a:gd name="connsiteX11" fmla="*/ 549170 w 579118"/>
              <a:gd name="connsiteY11" fmla="*/ 438876 h 450669"/>
              <a:gd name="connsiteX12" fmla="*/ 552202 w 579118"/>
              <a:gd name="connsiteY12" fmla="*/ 450669 h 450669"/>
              <a:gd name="connsiteX13" fmla="*/ 26916 w 579118"/>
              <a:gd name="connsiteY13" fmla="*/ 450669 h 450669"/>
              <a:gd name="connsiteX14" fmla="*/ 29948 w 579118"/>
              <a:gd name="connsiteY14" fmla="*/ 438876 h 450669"/>
              <a:gd name="connsiteX15" fmla="*/ 46756 w 579118"/>
              <a:gd name="connsiteY15" fmla="*/ 272143 h 450669"/>
              <a:gd name="connsiteX16" fmla="*/ 9562 w 579118"/>
              <a:gd name="connsiteY16" fmla="*/ 26125 h 4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118" h="450669">
                <a:moveTo>
                  <a:pt x="390089" y="123193"/>
                </a:moveTo>
                <a:lnTo>
                  <a:pt x="390089" y="174263"/>
                </a:lnTo>
                <a:lnTo>
                  <a:pt x="79813" y="174263"/>
                </a:lnTo>
                <a:lnTo>
                  <a:pt x="79813" y="276404"/>
                </a:lnTo>
                <a:lnTo>
                  <a:pt x="390089" y="276404"/>
                </a:lnTo>
                <a:lnTo>
                  <a:pt x="390089" y="327474"/>
                </a:lnTo>
                <a:lnTo>
                  <a:pt x="492229" y="225334"/>
                </a:lnTo>
                <a:close/>
                <a:moveTo>
                  <a:pt x="0" y="0"/>
                </a:moveTo>
                <a:lnTo>
                  <a:pt x="579118" y="0"/>
                </a:lnTo>
                <a:lnTo>
                  <a:pt x="569556" y="26125"/>
                </a:lnTo>
                <a:cubicBezTo>
                  <a:pt x="545384" y="103842"/>
                  <a:pt x="532362" y="186472"/>
                  <a:pt x="532362" y="272143"/>
                </a:cubicBezTo>
                <a:cubicBezTo>
                  <a:pt x="532362" y="329257"/>
                  <a:pt x="538150" y="385020"/>
                  <a:pt x="549170" y="438876"/>
                </a:cubicBezTo>
                <a:lnTo>
                  <a:pt x="552202" y="450669"/>
                </a:lnTo>
                <a:lnTo>
                  <a:pt x="26916" y="450669"/>
                </a:lnTo>
                <a:lnTo>
                  <a:pt x="29948" y="438876"/>
                </a:lnTo>
                <a:cubicBezTo>
                  <a:pt x="40969" y="385020"/>
                  <a:pt x="46756" y="329257"/>
                  <a:pt x="46756" y="272143"/>
                </a:cubicBezTo>
                <a:cubicBezTo>
                  <a:pt x="46756" y="186472"/>
                  <a:pt x="33734" y="103842"/>
                  <a:pt x="9562" y="26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421062C2-56B3-4FAC-978B-B13F758021F0}"/>
              </a:ext>
            </a:extLst>
          </p:cNvPr>
          <p:cNvSpPr/>
          <p:nvPr userDrawn="1"/>
        </p:nvSpPr>
        <p:spPr>
          <a:xfrm>
            <a:off x="3525025" y="2233749"/>
            <a:ext cx="434339" cy="338002"/>
          </a:xfrm>
          <a:custGeom>
            <a:avLst/>
            <a:gdLst>
              <a:gd name="connsiteX0" fmla="*/ 390089 w 579118"/>
              <a:gd name="connsiteY0" fmla="*/ 123193 h 450669"/>
              <a:gd name="connsiteX1" fmla="*/ 390089 w 579118"/>
              <a:gd name="connsiteY1" fmla="*/ 174263 h 450669"/>
              <a:gd name="connsiteX2" fmla="*/ 79813 w 579118"/>
              <a:gd name="connsiteY2" fmla="*/ 174263 h 450669"/>
              <a:gd name="connsiteX3" fmla="*/ 79813 w 579118"/>
              <a:gd name="connsiteY3" fmla="*/ 276404 h 450669"/>
              <a:gd name="connsiteX4" fmla="*/ 390089 w 579118"/>
              <a:gd name="connsiteY4" fmla="*/ 276404 h 450669"/>
              <a:gd name="connsiteX5" fmla="*/ 390089 w 579118"/>
              <a:gd name="connsiteY5" fmla="*/ 327474 h 450669"/>
              <a:gd name="connsiteX6" fmla="*/ 492229 w 579118"/>
              <a:gd name="connsiteY6" fmla="*/ 225334 h 450669"/>
              <a:gd name="connsiteX7" fmla="*/ 0 w 579118"/>
              <a:gd name="connsiteY7" fmla="*/ 0 h 450669"/>
              <a:gd name="connsiteX8" fmla="*/ 579118 w 579118"/>
              <a:gd name="connsiteY8" fmla="*/ 0 h 450669"/>
              <a:gd name="connsiteX9" fmla="*/ 569556 w 579118"/>
              <a:gd name="connsiteY9" fmla="*/ 26125 h 450669"/>
              <a:gd name="connsiteX10" fmla="*/ 532362 w 579118"/>
              <a:gd name="connsiteY10" fmla="*/ 272143 h 450669"/>
              <a:gd name="connsiteX11" fmla="*/ 549170 w 579118"/>
              <a:gd name="connsiteY11" fmla="*/ 438876 h 450669"/>
              <a:gd name="connsiteX12" fmla="*/ 552202 w 579118"/>
              <a:gd name="connsiteY12" fmla="*/ 450669 h 450669"/>
              <a:gd name="connsiteX13" fmla="*/ 26916 w 579118"/>
              <a:gd name="connsiteY13" fmla="*/ 450669 h 450669"/>
              <a:gd name="connsiteX14" fmla="*/ 29948 w 579118"/>
              <a:gd name="connsiteY14" fmla="*/ 438876 h 450669"/>
              <a:gd name="connsiteX15" fmla="*/ 46756 w 579118"/>
              <a:gd name="connsiteY15" fmla="*/ 272143 h 450669"/>
              <a:gd name="connsiteX16" fmla="*/ 9562 w 579118"/>
              <a:gd name="connsiteY16" fmla="*/ 26125 h 4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118" h="450669">
                <a:moveTo>
                  <a:pt x="390089" y="123193"/>
                </a:moveTo>
                <a:lnTo>
                  <a:pt x="390089" y="174263"/>
                </a:lnTo>
                <a:lnTo>
                  <a:pt x="79813" y="174263"/>
                </a:lnTo>
                <a:lnTo>
                  <a:pt x="79813" y="276404"/>
                </a:lnTo>
                <a:lnTo>
                  <a:pt x="390089" y="276404"/>
                </a:lnTo>
                <a:lnTo>
                  <a:pt x="390089" y="327474"/>
                </a:lnTo>
                <a:lnTo>
                  <a:pt x="492229" y="225334"/>
                </a:lnTo>
                <a:close/>
                <a:moveTo>
                  <a:pt x="0" y="0"/>
                </a:moveTo>
                <a:lnTo>
                  <a:pt x="579118" y="0"/>
                </a:lnTo>
                <a:lnTo>
                  <a:pt x="569556" y="26125"/>
                </a:lnTo>
                <a:cubicBezTo>
                  <a:pt x="545384" y="103842"/>
                  <a:pt x="532362" y="186472"/>
                  <a:pt x="532362" y="272143"/>
                </a:cubicBezTo>
                <a:cubicBezTo>
                  <a:pt x="532362" y="329257"/>
                  <a:pt x="538150" y="385020"/>
                  <a:pt x="549170" y="438876"/>
                </a:cubicBezTo>
                <a:lnTo>
                  <a:pt x="552202" y="450669"/>
                </a:lnTo>
                <a:lnTo>
                  <a:pt x="26916" y="450669"/>
                </a:lnTo>
                <a:lnTo>
                  <a:pt x="29948" y="438876"/>
                </a:lnTo>
                <a:cubicBezTo>
                  <a:pt x="40969" y="385020"/>
                  <a:pt x="46756" y="329257"/>
                  <a:pt x="46756" y="272143"/>
                </a:cubicBezTo>
                <a:cubicBezTo>
                  <a:pt x="46756" y="186472"/>
                  <a:pt x="33734" y="103842"/>
                  <a:pt x="9562" y="26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40BD7F0E-6901-4ECC-9ABC-C079D534FC66}"/>
              </a:ext>
            </a:extLst>
          </p:cNvPr>
          <p:cNvSpPr/>
          <p:nvPr userDrawn="1"/>
        </p:nvSpPr>
        <p:spPr>
          <a:xfrm>
            <a:off x="6730304" y="2233748"/>
            <a:ext cx="434339" cy="338002"/>
          </a:xfrm>
          <a:custGeom>
            <a:avLst/>
            <a:gdLst>
              <a:gd name="connsiteX0" fmla="*/ 390089 w 579118"/>
              <a:gd name="connsiteY0" fmla="*/ 123193 h 450669"/>
              <a:gd name="connsiteX1" fmla="*/ 390089 w 579118"/>
              <a:gd name="connsiteY1" fmla="*/ 174263 h 450669"/>
              <a:gd name="connsiteX2" fmla="*/ 79813 w 579118"/>
              <a:gd name="connsiteY2" fmla="*/ 174263 h 450669"/>
              <a:gd name="connsiteX3" fmla="*/ 79813 w 579118"/>
              <a:gd name="connsiteY3" fmla="*/ 276404 h 450669"/>
              <a:gd name="connsiteX4" fmla="*/ 390089 w 579118"/>
              <a:gd name="connsiteY4" fmla="*/ 276404 h 450669"/>
              <a:gd name="connsiteX5" fmla="*/ 390089 w 579118"/>
              <a:gd name="connsiteY5" fmla="*/ 327474 h 450669"/>
              <a:gd name="connsiteX6" fmla="*/ 492229 w 579118"/>
              <a:gd name="connsiteY6" fmla="*/ 225334 h 450669"/>
              <a:gd name="connsiteX7" fmla="*/ 0 w 579118"/>
              <a:gd name="connsiteY7" fmla="*/ 0 h 450669"/>
              <a:gd name="connsiteX8" fmla="*/ 579118 w 579118"/>
              <a:gd name="connsiteY8" fmla="*/ 0 h 450669"/>
              <a:gd name="connsiteX9" fmla="*/ 569556 w 579118"/>
              <a:gd name="connsiteY9" fmla="*/ 26125 h 450669"/>
              <a:gd name="connsiteX10" fmla="*/ 532362 w 579118"/>
              <a:gd name="connsiteY10" fmla="*/ 272143 h 450669"/>
              <a:gd name="connsiteX11" fmla="*/ 549170 w 579118"/>
              <a:gd name="connsiteY11" fmla="*/ 438876 h 450669"/>
              <a:gd name="connsiteX12" fmla="*/ 552202 w 579118"/>
              <a:gd name="connsiteY12" fmla="*/ 450669 h 450669"/>
              <a:gd name="connsiteX13" fmla="*/ 26916 w 579118"/>
              <a:gd name="connsiteY13" fmla="*/ 450669 h 450669"/>
              <a:gd name="connsiteX14" fmla="*/ 29948 w 579118"/>
              <a:gd name="connsiteY14" fmla="*/ 438876 h 450669"/>
              <a:gd name="connsiteX15" fmla="*/ 46756 w 579118"/>
              <a:gd name="connsiteY15" fmla="*/ 272143 h 450669"/>
              <a:gd name="connsiteX16" fmla="*/ 9562 w 579118"/>
              <a:gd name="connsiteY16" fmla="*/ 26125 h 4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118" h="450669">
                <a:moveTo>
                  <a:pt x="390089" y="123193"/>
                </a:moveTo>
                <a:lnTo>
                  <a:pt x="390089" y="174263"/>
                </a:lnTo>
                <a:lnTo>
                  <a:pt x="79813" y="174263"/>
                </a:lnTo>
                <a:lnTo>
                  <a:pt x="79813" y="276404"/>
                </a:lnTo>
                <a:lnTo>
                  <a:pt x="390089" y="276404"/>
                </a:lnTo>
                <a:lnTo>
                  <a:pt x="390089" y="327474"/>
                </a:lnTo>
                <a:lnTo>
                  <a:pt x="492229" y="225334"/>
                </a:lnTo>
                <a:close/>
                <a:moveTo>
                  <a:pt x="0" y="0"/>
                </a:moveTo>
                <a:lnTo>
                  <a:pt x="579118" y="0"/>
                </a:lnTo>
                <a:lnTo>
                  <a:pt x="569556" y="26125"/>
                </a:lnTo>
                <a:cubicBezTo>
                  <a:pt x="545384" y="103842"/>
                  <a:pt x="532362" y="186472"/>
                  <a:pt x="532362" y="272143"/>
                </a:cubicBezTo>
                <a:cubicBezTo>
                  <a:pt x="532362" y="329257"/>
                  <a:pt x="538150" y="385020"/>
                  <a:pt x="549170" y="438876"/>
                </a:cubicBezTo>
                <a:lnTo>
                  <a:pt x="552202" y="450669"/>
                </a:lnTo>
                <a:lnTo>
                  <a:pt x="26916" y="450669"/>
                </a:lnTo>
                <a:lnTo>
                  <a:pt x="29948" y="438876"/>
                </a:lnTo>
                <a:cubicBezTo>
                  <a:pt x="40969" y="385020"/>
                  <a:pt x="46756" y="329257"/>
                  <a:pt x="46756" y="272143"/>
                </a:cubicBezTo>
                <a:cubicBezTo>
                  <a:pt x="46756" y="186472"/>
                  <a:pt x="33734" y="103842"/>
                  <a:pt x="9562" y="261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ACD57C-85CC-4C63-BADD-9DAA41493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29937"/>
            <a:ext cx="7886700" cy="738079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27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E96A4413-0D6E-4AA1-BC89-4A7F8D9EAAB7}"/>
              </a:ext>
            </a:extLst>
          </p:cNvPr>
          <p:cNvGrpSpPr/>
          <p:nvPr userDrawn="1"/>
        </p:nvGrpSpPr>
        <p:grpSpPr>
          <a:xfrm>
            <a:off x="2316795" y="1818544"/>
            <a:ext cx="1240970" cy="1240970"/>
            <a:chOff x="3089058" y="2424724"/>
            <a:chExt cx="1654628" cy="165462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ECD670D-35C7-45B6-8F44-9ED715A2F62C}"/>
                </a:ext>
              </a:extLst>
            </p:cNvPr>
            <p:cNvSpPr/>
            <p:nvPr userDrawn="1"/>
          </p:nvSpPr>
          <p:spPr>
            <a:xfrm>
              <a:off x="3089058" y="2424724"/>
              <a:ext cx="1607871" cy="1005840"/>
            </a:xfrm>
            <a:custGeom>
              <a:avLst/>
              <a:gdLst>
                <a:gd name="connsiteX0" fmla="*/ 827313 w 1607871"/>
                <a:gd name="connsiteY0" fmla="*/ 0 h 1005840"/>
                <a:gd name="connsiteX1" fmla="*/ 1589613 w 1607871"/>
                <a:gd name="connsiteY1" fmla="*/ 505286 h 1005840"/>
                <a:gd name="connsiteX2" fmla="*/ 1607871 w 1607871"/>
                <a:gd name="connsiteY2" fmla="*/ 555171 h 1005840"/>
                <a:gd name="connsiteX3" fmla="*/ 1472102 w 1607871"/>
                <a:gd name="connsiteY3" fmla="*/ 555171 h 1005840"/>
                <a:gd name="connsiteX4" fmla="*/ 1472035 w 1607871"/>
                <a:gd name="connsiteY4" fmla="*/ 554956 h 1005840"/>
                <a:gd name="connsiteX5" fmla="*/ 827313 w 1607871"/>
                <a:gd name="connsiteY5" fmla="*/ 127605 h 1005840"/>
                <a:gd name="connsiteX6" fmla="*/ 182591 w 1607871"/>
                <a:gd name="connsiteY6" fmla="*/ 554956 h 1005840"/>
                <a:gd name="connsiteX7" fmla="*/ 182524 w 1607871"/>
                <a:gd name="connsiteY7" fmla="*/ 555171 h 1005840"/>
                <a:gd name="connsiteX8" fmla="*/ 182525 w 1607871"/>
                <a:gd name="connsiteY8" fmla="*/ 555171 h 1005840"/>
                <a:gd name="connsiteX9" fmla="*/ 141821 w 1607871"/>
                <a:gd name="connsiteY9" fmla="*/ 686298 h 1005840"/>
                <a:gd name="connsiteX10" fmla="*/ 127605 w 1607871"/>
                <a:gd name="connsiteY10" fmla="*/ 827314 h 1005840"/>
                <a:gd name="connsiteX11" fmla="*/ 141821 w 1607871"/>
                <a:gd name="connsiteY11" fmla="*/ 968330 h 1005840"/>
                <a:gd name="connsiteX12" fmla="*/ 153465 w 1607871"/>
                <a:gd name="connsiteY12" fmla="*/ 1005840 h 1005840"/>
                <a:gd name="connsiteX13" fmla="*/ 19840 w 1607871"/>
                <a:gd name="connsiteY13" fmla="*/ 1005840 h 1005840"/>
                <a:gd name="connsiteX14" fmla="*/ 16808 w 1607871"/>
                <a:gd name="connsiteY14" fmla="*/ 994047 h 1005840"/>
                <a:gd name="connsiteX15" fmla="*/ 0 w 1607871"/>
                <a:gd name="connsiteY15" fmla="*/ 827314 h 1005840"/>
                <a:gd name="connsiteX16" fmla="*/ 37194 w 1607871"/>
                <a:gd name="connsiteY16" fmla="*/ 581296 h 1005840"/>
                <a:gd name="connsiteX17" fmla="*/ 46756 w 1607871"/>
                <a:gd name="connsiteY17" fmla="*/ 555171 h 1005840"/>
                <a:gd name="connsiteX18" fmla="*/ 46755 w 1607871"/>
                <a:gd name="connsiteY18" fmla="*/ 555171 h 1005840"/>
                <a:gd name="connsiteX19" fmla="*/ 65013 w 1607871"/>
                <a:gd name="connsiteY19" fmla="*/ 505286 h 1005840"/>
                <a:gd name="connsiteX20" fmla="*/ 827313 w 1607871"/>
                <a:gd name="connsiteY20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7871" h="1005840">
                  <a:moveTo>
                    <a:pt x="827313" y="0"/>
                  </a:moveTo>
                  <a:cubicBezTo>
                    <a:pt x="1169998" y="0"/>
                    <a:pt x="1464020" y="208350"/>
                    <a:pt x="1589613" y="505286"/>
                  </a:cubicBezTo>
                  <a:lnTo>
                    <a:pt x="1607871" y="555171"/>
                  </a:lnTo>
                  <a:lnTo>
                    <a:pt x="1472102" y="555171"/>
                  </a:lnTo>
                  <a:lnTo>
                    <a:pt x="1472035" y="554956"/>
                  </a:lnTo>
                  <a:cubicBezTo>
                    <a:pt x="1365814" y="303819"/>
                    <a:pt x="1117142" y="127605"/>
                    <a:pt x="827313" y="127605"/>
                  </a:cubicBezTo>
                  <a:cubicBezTo>
                    <a:pt x="537484" y="127605"/>
                    <a:pt x="288812" y="303819"/>
                    <a:pt x="182591" y="554956"/>
                  </a:cubicBezTo>
                  <a:lnTo>
                    <a:pt x="182524" y="555171"/>
                  </a:lnTo>
                  <a:lnTo>
                    <a:pt x="182525" y="555171"/>
                  </a:lnTo>
                  <a:lnTo>
                    <a:pt x="141821" y="686298"/>
                  </a:lnTo>
                  <a:cubicBezTo>
                    <a:pt x="132500" y="731848"/>
                    <a:pt x="127605" y="779009"/>
                    <a:pt x="127605" y="827314"/>
                  </a:cubicBezTo>
                  <a:cubicBezTo>
                    <a:pt x="127605" y="875619"/>
                    <a:pt x="132500" y="922781"/>
                    <a:pt x="141821" y="968330"/>
                  </a:cubicBezTo>
                  <a:lnTo>
                    <a:pt x="153465" y="1005840"/>
                  </a:lnTo>
                  <a:lnTo>
                    <a:pt x="19840" y="1005840"/>
                  </a:lnTo>
                  <a:lnTo>
                    <a:pt x="16808" y="994047"/>
                  </a:lnTo>
                  <a:cubicBezTo>
                    <a:pt x="5788" y="940191"/>
                    <a:pt x="0" y="884428"/>
                    <a:pt x="0" y="827314"/>
                  </a:cubicBezTo>
                  <a:cubicBezTo>
                    <a:pt x="0" y="741643"/>
                    <a:pt x="13022" y="659013"/>
                    <a:pt x="37194" y="581296"/>
                  </a:cubicBezTo>
                  <a:lnTo>
                    <a:pt x="46756" y="555171"/>
                  </a:lnTo>
                  <a:lnTo>
                    <a:pt x="46755" y="555171"/>
                  </a:lnTo>
                  <a:lnTo>
                    <a:pt x="65013" y="505286"/>
                  </a:lnTo>
                  <a:cubicBezTo>
                    <a:pt x="190607" y="208350"/>
                    <a:pt x="484628" y="0"/>
                    <a:pt x="827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DE951FA-A6D7-4CB4-B783-47931AF01165}"/>
                </a:ext>
              </a:extLst>
            </p:cNvPr>
            <p:cNvSpPr/>
            <p:nvPr userDrawn="1"/>
          </p:nvSpPr>
          <p:spPr>
            <a:xfrm>
              <a:off x="3108897" y="2979895"/>
              <a:ext cx="1634789" cy="1099456"/>
            </a:xfrm>
            <a:custGeom>
              <a:avLst/>
              <a:gdLst>
                <a:gd name="connsiteX0" fmla="*/ 1452264 w 1634789"/>
                <a:gd name="connsiteY0" fmla="*/ 0 h 1099456"/>
                <a:gd name="connsiteX1" fmla="*/ 1588033 w 1634789"/>
                <a:gd name="connsiteY1" fmla="*/ 0 h 1099456"/>
                <a:gd name="connsiteX2" fmla="*/ 1597595 w 1634789"/>
                <a:gd name="connsiteY2" fmla="*/ 26125 h 1099456"/>
                <a:gd name="connsiteX3" fmla="*/ 1634789 w 1634789"/>
                <a:gd name="connsiteY3" fmla="*/ 272143 h 1099456"/>
                <a:gd name="connsiteX4" fmla="*/ 1617981 w 1634789"/>
                <a:gd name="connsiteY4" fmla="*/ 438876 h 1099456"/>
                <a:gd name="connsiteX5" fmla="*/ 1614949 w 1634789"/>
                <a:gd name="connsiteY5" fmla="*/ 450669 h 1099456"/>
                <a:gd name="connsiteX6" fmla="*/ 1614948 w 1634789"/>
                <a:gd name="connsiteY6" fmla="*/ 450669 h 1099456"/>
                <a:gd name="connsiteX7" fmla="*/ 1597594 w 1634789"/>
                <a:gd name="connsiteY7" fmla="*/ 518160 h 1099456"/>
                <a:gd name="connsiteX8" fmla="*/ 807474 w 1634789"/>
                <a:gd name="connsiteY8" fmla="*/ 1099456 h 1099456"/>
                <a:gd name="connsiteX9" fmla="*/ 17354 w 1634789"/>
                <a:gd name="connsiteY9" fmla="*/ 518160 h 1099456"/>
                <a:gd name="connsiteX10" fmla="*/ 0 w 1634789"/>
                <a:gd name="connsiteY10" fmla="*/ 450668 h 1099456"/>
                <a:gd name="connsiteX11" fmla="*/ 133625 w 1634789"/>
                <a:gd name="connsiteY11" fmla="*/ 450668 h 1099456"/>
                <a:gd name="connsiteX12" fmla="*/ 162752 w 1634789"/>
                <a:gd name="connsiteY12" fmla="*/ 544500 h 1099456"/>
                <a:gd name="connsiteX13" fmla="*/ 807474 w 1634789"/>
                <a:gd name="connsiteY13" fmla="*/ 971851 h 1099456"/>
                <a:gd name="connsiteX14" fmla="*/ 1452196 w 1634789"/>
                <a:gd name="connsiteY14" fmla="*/ 544500 h 1099456"/>
                <a:gd name="connsiteX15" fmla="*/ 1481323 w 1634789"/>
                <a:gd name="connsiteY15" fmla="*/ 450668 h 1099456"/>
                <a:gd name="connsiteX16" fmla="*/ 1481325 w 1634789"/>
                <a:gd name="connsiteY16" fmla="*/ 450668 h 1099456"/>
                <a:gd name="connsiteX17" fmla="*/ 1492968 w 1634789"/>
                <a:gd name="connsiteY17" fmla="*/ 413159 h 1099456"/>
                <a:gd name="connsiteX18" fmla="*/ 1507184 w 1634789"/>
                <a:gd name="connsiteY18" fmla="*/ 272143 h 1099456"/>
                <a:gd name="connsiteX19" fmla="*/ 1492968 w 1634789"/>
                <a:gd name="connsiteY19" fmla="*/ 131127 h 10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4789" h="1099456">
                  <a:moveTo>
                    <a:pt x="1452264" y="0"/>
                  </a:moveTo>
                  <a:lnTo>
                    <a:pt x="1588033" y="0"/>
                  </a:lnTo>
                  <a:lnTo>
                    <a:pt x="1597595" y="26125"/>
                  </a:lnTo>
                  <a:cubicBezTo>
                    <a:pt x="1621767" y="103842"/>
                    <a:pt x="1634789" y="186472"/>
                    <a:pt x="1634789" y="272143"/>
                  </a:cubicBezTo>
                  <a:cubicBezTo>
                    <a:pt x="1634789" y="329257"/>
                    <a:pt x="1629002" y="385020"/>
                    <a:pt x="1617981" y="438876"/>
                  </a:cubicBezTo>
                  <a:lnTo>
                    <a:pt x="1614949" y="450669"/>
                  </a:lnTo>
                  <a:lnTo>
                    <a:pt x="1614948" y="450669"/>
                  </a:lnTo>
                  <a:lnTo>
                    <a:pt x="1597594" y="518160"/>
                  </a:lnTo>
                  <a:cubicBezTo>
                    <a:pt x="1492846" y="854934"/>
                    <a:pt x="1178716" y="1099456"/>
                    <a:pt x="807474" y="1099456"/>
                  </a:cubicBezTo>
                  <a:cubicBezTo>
                    <a:pt x="436232" y="1099456"/>
                    <a:pt x="122102" y="854934"/>
                    <a:pt x="17354" y="518160"/>
                  </a:cubicBezTo>
                  <a:lnTo>
                    <a:pt x="0" y="450668"/>
                  </a:lnTo>
                  <a:lnTo>
                    <a:pt x="133625" y="450668"/>
                  </a:lnTo>
                  <a:lnTo>
                    <a:pt x="162752" y="544500"/>
                  </a:lnTo>
                  <a:cubicBezTo>
                    <a:pt x="268973" y="795637"/>
                    <a:pt x="517645" y="971851"/>
                    <a:pt x="807474" y="971851"/>
                  </a:cubicBezTo>
                  <a:cubicBezTo>
                    <a:pt x="1097303" y="971851"/>
                    <a:pt x="1345975" y="795637"/>
                    <a:pt x="1452196" y="544500"/>
                  </a:cubicBezTo>
                  <a:lnTo>
                    <a:pt x="1481323" y="450668"/>
                  </a:lnTo>
                  <a:lnTo>
                    <a:pt x="1481325" y="450668"/>
                  </a:lnTo>
                  <a:lnTo>
                    <a:pt x="1492968" y="413159"/>
                  </a:lnTo>
                  <a:cubicBezTo>
                    <a:pt x="1502289" y="367610"/>
                    <a:pt x="1507184" y="320448"/>
                    <a:pt x="1507184" y="272143"/>
                  </a:cubicBezTo>
                  <a:cubicBezTo>
                    <a:pt x="1507184" y="223838"/>
                    <a:pt x="1502289" y="176677"/>
                    <a:pt x="1492968" y="1311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8FEAB140-4272-40A6-A156-B39C33C70421}"/>
              </a:ext>
            </a:extLst>
          </p:cNvPr>
          <p:cNvGrpSpPr/>
          <p:nvPr userDrawn="1"/>
        </p:nvGrpSpPr>
        <p:grpSpPr>
          <a:xfrm>
            <a:off x="3921969" y="1818544"/>
            <a:ext cx="1240971" cy="1240970"/>
            <a:chOff x="5229291" y="2424724"/>
            <a:chExt cx="1654629" cy="1654627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D601C5A3-F49B-45F1-B007-AABB35B3F0FB}"/>
                </a:ext>
              </a:extLst>
            </p:cNvPr>
            <p:cNvSpPr/>
            <p:nvPr userDrawn="1"/>
          </p:nvSpPr>
          <p:spPr>
            <a:xfrm>
              <a:off x="5229291" y="2424724"/>
              <a:ext cx="1607872" cy="1005840"/>
            </a:xfrm>
            <a:custGeom>
              <a:avLst/>
              <a:gdLst>
                <a:gd name="connsiteX0" fmla="*/ 827314 w 1607872"/>
                <a:gd name="connsiteY0" fmla="*/ 0 h 1005840"/>
                <a:gd name="connsiteX1" fmla="*/ 1589614 w 1607872"/>
                <a:gd name="connsiteY1" fmla="*/ 505286 h 1005840"/>
                <a:gd name="connsiteX2" fmla="*/ 1607872 w 1607872"/>
                <a:gd name="connsiteY2" fmla="*/ 555171 h 1005840"/>
                <a:gd name="connsiteX3" fmla="*/ 1472103 w 1607872"/>
                <a:gd name="connsiteY3" fmla="*/ 555171 h 1005840"/>
                <a:gd name="connsiteX4" fmla="*/ 1472036 w 1607872"/>
                <a:gd name="connsiteY4" fmla="*/ 554956 h 1005840"/>
                <a:gd name="connsiteX5" fmla="*/ 827314 w 1607872"/>
                <a:gd name="connsiteY5" fmla="*/ 127605 h 1005840"/>
                <a:gd name="connsiteX6" fmla="*/ 182592 w 1607872"/>
                <a:gd name="connsiteY6" fmla="*/ 554956 h 1005840"/>
                <a:gd name="connsiteX7" fmla="*/ 182526 w 1607872"/>
                <a:gd name="connsiteY7" fmla="*/ 555171 h 1005840"/>
                <a:gd name="connsiteX8" fmla="*/ 141821 w 1607872"/>
                <a:gd name="connsiteY8" fmla="*/ 686298 h 1005840"/>
                <a:gd name="connsiteX9" fmla="*/ 127605 w 1607872"/>
                <a:gd name="connsiteY9" fmla="*/ 827314 h 1005840"/>
                <a:gd name="connsiteX10" fmla="*/ 141821 w 1607872"/>
                <a:gd name="connsiteY10" fmla="*/ 968330 h 1005840"/>
                <a:gd name="connsiteX11" fmla="*/ 153465 w 1607872"/>
                <a:gd name="connsiteY11" fmla="*/ 1005840 h 1005840"/>
                <a:gd name="connsiteX12" fmla="*/ 19841 w 1607872"/>
                <a:gd name="connsiteY12" fmla="*/ 1005840 h 1005840"/>
                <a:gd name="connsiteX13" fmla="*/ 16808 w 1607872"/>
                <a:gd name="connsiteY13" fmla="*/ 994047 h 1005840"/>
                <a:gd name="connsiteX14" fmla="*/ 0 w 1607872"/>
                <a:gd name="connsiteY14" fmla="*/ 827314 h 1005840"/>
                <a:gd name="connsiteX15" fmla="*/ 37194 w 1607872"/>
                <a:gd name="connsiteY15" fmla="*/ 581296 h 1005840"/>
                <a:gd name="connsiteX16" fmla="*/ 46756 w 1607872"/>
                <a:gd name="connsiteY16" fmla="*/ 555171 h 1005840"/>
                <a:gd name="connsiteX17" fmla="*/ 65014 w 1607872"/>
                <a:gd name="connsiteY17" fmla="*/ 505286 h 1005840"/>
                <a:gd name="connsiteX18" fmla="*/ 827314 w 1607872"/>
                <a:gd name="connsiteY18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7872" h="1005840">
                  <a:moveTo>
                    <a:pt x="827314" y="0"/>
                  </a:moveTo>
                  <a:cubicBezTo>
                    <a:pt x="1169999" y="0"/>
                    <a:pt x="1464021" y="208350"/>
                    <a:pt x="1589614" y="505286"/>
                  </a:cubicBezTo>
                  <a:lnTo>
                    <a:pt x="1607872" y="555171"/>
                  </a:lnTo>
                  <a:lnTo>
                    <a:pt x="1472103" y="555171"/>
                  </a:lnTo>
                  <a:lnTo>
                    <a:pt x="1472036" y="554956"/>
                  </a:lnTo>
                  <a:cubicBezTo>
                    <a:pt x="1365815" y="303819"/>
                    <a:pt x="1117143" y="127605"/>
                    <a:pt x="827314" y="127605"/>
                  </a:cubicBezTo>
                  <a:cubicBezTo>
                    <a:pt x="537485" y="127605"/>
                    <a:pt x="288813" y="303819"/>
                    <a:pt x="182592" y="554956"/>
                  </a:cubicBezTo>
                  <a:lnTo>
                    <a:pt x="182526" y="555171"/>
                  </a:lnTo>
                  <a:lnTo>
                    <a:pt x="141821" y="686298"/>
                  </a:lnTo>
                  <a:cubicBezTo>
                    <a:pt x="132500" y="731848"/>
                    <a:pt x="127605" y="779009"/>
                    <a:pt x="127605" y="827314"/>
                  </a:cubicBezTo>
                  <a:cubicBezTo>
                    <a:pt x="127605" y="875619"/>
                    <a:pt x="132500" y="922781"/>
                    <a:pt x="141821" y="968330"/>
                  </a:cubicBezTo>
                  <a:lnTo>
                    <a:pt x="153465" y="1005840"/>
                  </a:lnTo>
                  <a:lnTo>
                    <a:pt x="19841" y="1005840"/>
                  </a:lnTo>
                  <a:lnTo>
                    <a:pt x="16808" y="994047"/>
                  </a:lnTo>
                  <a:cubicBezTo>
                    <a:pt x="5788" y="940191"/>
                    <a:pt x="0" y="884428"/>
                    <a:pt x="0" y="827314"/>
                  </a:cubicBezTo>
                  <a:cubicBezTo>
                    <a:pt x="0" y="741643"/>
                    <a:pt x="13022" y="659013"/>
                    <a:pt x="37194" y="581296"/>
                  </a:cubicBezTo>
                  <a:lnTo>
                    <a:pt x="46756" y="555171"/>
                  </a:lnTo>
                  <a:lnTo>
                    <a:pt x="65014" y="505286"/>
                  </a:lnTo>
                  <a:cubicBezTo>
                    <a:pt x="190608" y="208350"/>
                    <a:pt x="484629" y="0"/>
                    <a:pt x="827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58A7360-2F31-47FF-A7AF-CD2A344BA3C2}"/>
                </a:ext>
              </a:extLst>
            </p:cNvPr>
            <p:cNvSpPr/>
            <p:nvPr userDrawn="1"/>
          </p:nvSpPr>
          <p:spPr>
            <a:xfrm>
              <a:off x="5249133" y="2979895"/>
              <a:ext cx="1634787" cy="1099456"/>
            </a:xfrm>
            <a:custGeom>
              <a:avLst/>
              <a:gdLst>
                <a:gd name="connsiteX0" fmla="*/ 1452262 w 1634787"/>
                <a:gd name="connsiteY0" fmla="*/ 0 h 1099456"/>
                <a:gd name="connsiteX1" fmla="*/ 1588031 w 1634787"/>
                <a:gd name="connsiteY1" fmla="*/ 0 h 1099456"/>
                <a:gd name="connsiteX2" fmla="*/ 1597593 w 1634787"/>
                <a:gd name="connsiteY2" fmla="*/ 26125 h 1099456"/>
                <a:gd name="connsiteX3" fmla="*/ 1634787 w 1634787"/>
                <a:gd name="connsiteY3" fmla="*/ 272143 h 1099456"/>
                <a:gd name="connsiteX4" fmla="*/ 1617979 w 1634787"/>
                <a:gd name="connsiteY4" fmla="*/ 438876 h 1099456"/>
                <a:gd name="connsiteX5" fmla="*/ 1614947 w 1634787"/>
                <a:gd name="connsiteY5" fmla="*/ 450669 h 1099456"/>
                <a:gd name="connsiteX6" fmla="*/ 1614947 w 1634787"/>
                <a:gd name="connsiteY6" fmla="*/ 450669 h 1099456"/>
                <a:gd name="connsiteX7" fmla="*/ 1597593 w 1634787"/>
                <a:gd name="connsiteY7" fmla="*/ 518160 h 1099456"/>
                <a:gd name="connsiteX8" fmla="*/ 807473 w 1634787"/>
                <a:gd name="connsiteY8" fmla="*/ 1099456 h 1099456"/>
                <a:gd name="connsiteX9" fmla="*/ 17353 w 1634787"/>
                <a:gd name="connsiteY9" fmla="*/ 518160 h 1099456"/>
                <a:gd name="connsiteX10" fmla="*/ 0 w 1634787"/>
                <a:gd name="connsiteY10" fmla="*/ 450668 h 1099456"/>
                <a:gd name="connsiteX11" fmla="*/ 133624 w 1634787"/>
                <a:gd name="connsiteY11" fmla="*/ 450668 h 1099456"/>
                <a:gd name="connsiteX12" fmla="*/ 162751 w 1634787"/>
                <a:gd name="connsiteY12" fmla="*/ 544500 h 1099456"/>
                <a:gd name="connsiteX13" fmla="*/ 807473 w 1634787"/>
                <a:gd name="connsiteY13" fmla="*/ 971851 h 1099456"/>
                <a:gd name="connsiteX14" fmla="*/ 1452195 w 1634787"/>
                <a:gd name="connsiteY14" fmla="*/ 544500 h 1099456"/>
                <a:gd name="connsiteX15" fmla="*/ 1481322 w 1634787"/>
                <a:gd name="connsiteY15" fmla="*/ 450668 h 1099456"/>
                <a:gd name="connsiteX16" fmla="*/ 1481323 w 1634787"/>
                <a:gd name="connsiteY16" fmla="*/ 450668 h 1099456"/>
                <a:gd name="connsiteX17" fmla="*/ 1492966 w 1634787"/>
                <a:gd name="connsiteY17" fmla="*/ 413159 h 1099456"/>
                <a:gd name="connsiteX18" fmla="*/ 1507182 w 1634787"/>
                <a:gd name="connsiteY18" fmla="*/ 272143 h 1099456"/>
                <a:gd name="connsiteX19" fmla="*/ 1492966 w 1634787"/>
                <a:gd name="connsiteY19" fmla="*/ 131127 h 10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4787" h="1099456">
                  <a:moveTo>
                    <a:pt x="1452262" y="0"/>
                  </a:moveTo>
                  <a:lnTo>
                    <a:pt x="1588031" y="0"/>
                  </a:lnTo>
                  <a:lnTo>
                    <a:pt x="1597593" y="26125"/>
                  </a:lnTo>
                  <a:cubicBezTo>
                    <a:pt x="1621765" y="103842"/>
                    <a:pt x="1634787" y="186472"/>
                    <a:pt x="1634787" y="272143"/>
                  </a:cubicBezTo>
                  <a:cubicBezTo>
                    <a:pt x="1634787" y="329257"/>
                    <a:pt x="1629000" y="385020"/>
                    <a:pt x="1617979" y="438876"/>
                  </a:cubicBezTo>
                  <a:lnTo>
                    <a:pt x="1614947" y="450669"/>
                  </a:lnTo>
                  <a:lnTo>
                    <a:pt x="1614947" y="450669"/>
                  </a:lnTo>
                  <a:lnTo>
                    <a:pt x="1597593" y="518160"/>
                  </a:lnTo>
                  <a:cubicBezTo>
                    <a:pt x="1492845" y="854934"/>
                    <a:pt x="1178715" y="1099456"/>
                    <a:pt x="807473" y="1099456"/>
                  </a:cubicBezTo>
                  <a:cubicBezTo>
                    <a:pt x="436231" y="1099456"/>
                    <a:pt x="122101" y="854934"/>
                    <a:pt x="17353" y="518160"/>
                  </a:cubicBezTo>
                  <a:lnTo>
                    <a:pt x="0" y="450668"/>
                  </a:lnTo>
                  <a:lnTo>
                    <a:pt x="133624" y="450668"/>
                  </a:lnTo>
                  <a:lnTo>
                    <a:pt x="162751" y="544500"/>
                  </a:lnTo>
                  <a:cubicBezTo>
                    <a:pt x="268972" y="795637"/>
                    <a:pt x="517644" y="971851"/>
                    <a:pt x="807473" y="971851"/>
                  </a:cubicBezTo>
                  <a:cubicBezTo>
                    <a:pt x="1097302" y="971851"/>
                    <a:pt x="1345974" y="795637"/>
                    <a:pt x="1452195" y="544500"/>
                  </a:cubicBezTo>
                  <a:lnTo>
                    <a:pt x="1481322" y="450668"/>
                  </a:lnTo>
                  <a:lnTo>
                    <a:pt x="1481323" y="450668"/>
                  </a:lnTo>
                  <a:lnTo>
                    <a:pt x="1492966" y="413159"/>
                  </a:lnTo>
                  <a:cubicBezTo>
                    <a:pt x="1502287" y="367610"/>
                    <a:pt x="1507182" y="320448"/>
                    <a:pt x="1507182" y="272143"/>
                  </a:cubicBezTo>
                  <a:cubicBezTo>
                    <a:pt x="1507182" y="223838"/>
                    <a:pt x="1502287" y="176677"/>
                    <a:pt x="1492966" y="1311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23174056-D2F8-4F0F-8F0C-9F2D0F8F5D90}"/>
              </a:ext>
            </a:extLst>
          </p:cNvPr>
          <p:cNvGrpSpPr/>
          <p:nvPr userDrawn="1"/>
        </p:nvGrpSpPr>
        <p:grpSpPr>
          <a:xfrm>
            <a:off x="5519849" y="1818544"/>
            <a:ext cx="1240971" cy="1240970"/>
            <a:chOff x="7359797" y="2424724"/>
            <a:chExt cx="1654629" cy="1654627"/>
          </a:xfrm>
        </p:grpSpPr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6DFED1F1-66B8-4727-AE89-99D28A9A3B66}"/>
                </a:ext>
              </a:extLst>
            </p:cNvPr>
            <p:cNvSpPr/>
            <p:nvPr userDrawn="1"/>
          </p:nvSpPr>
          <p:spPr>
            <a:xfrm>
              <a:off x="7359797" y="2424724"/>
              <a:ext cx="1607872" cy="1005840"/>
            </a:xfrm>
            <a:custGeom>
              <a:avLst/>
              <a:gdLst>
                <a:gd name="connsiteX0" fmla="*/ 827314 w 1607872"/>
                <a:gd name="connsiteY0" fmla="*/ 0 h 1005840"/>
                <a:gd name="connsiteX1" fmla="*/ 1589614 w 1607872"/>
                <a:gd name="connsiteY1" fmla="*/ 505286 h 1005840"/>
                <a:gd name="connsiteX2" fmla="*/ 1607872 w 1607872"/>
                <a:gd name="connsiteY2" fmla="*/ 555171 h 1005840"/>
                <a:gd name="connsiteX3" fmla="*/ 1472103 w 1607872"/>
                <a:gd name="connsiteY3" fmla="*/ 555171 h 1005840"/>
                <a:gd name="connsiteX4" fmla="*/ 1472036 w 1607872"/>
                <a:gd name="connsiteY4" fmla="*/ 554956 h 1005840"/>
                <a:gd name="connsiteX5" fmla="*/ 827314 w 1607872"/>
                <a:gd name="connsiteY5" fmla="*/ 127605 h 1005840"/>
                <a:gd name="connsiteX6" fmla="*/ 182592 w 1607872"/>
                <a:gd name="connsiteY6" fmla="*/ 554956 h 1005840"/>
                <a:gd name="connsiteX7" fmla="*/ 182526 w 1607872"/>
                <a:gd name="connsiteY7" fmla="*/ 555171 h 1005840"/>
                <a:gd name="connsiteX8" fmla="*/ 141821 w 1607872"/>
                <a:gd name="connsiteY8" fmla="*/ 686298 h 1005840"/>
                <a:gd name="connsiteX9" fmla="*/ 127605 w 1607872"/>
                <a:gd name="connsiteY9" fmla="*/ 827314 h 1005840"/>
                <a:gd name="connsiteX10" fmla="*/ 141821 w 1607872"/>
                <a:gd name="connsiteY10" fmla="*/ 968330 h 1005840"/>
                <a:gd name="connsiteX11" fmla="*/ 153465 w 1607872"/>
                <a:gd name="connsiteY11" fmla="*/ 1005840 h 1005840"/>
                <a:gd name="connsiteX12" fmla="*/ 19841 w 1607872"/>
                <a:gd name="connsiteY12" fmla="*/ 1005840 h 1005840"/>
                <a:gd name="connsiteX13" fmla="*/ 16808 w 1607872"/>
                <a:gd name="connsiteY13" fmla="*/ 994047 h 1005840"/>
                <a:gd name="connsiteX14" fmla="*/ 0 w 1607872"/>
                <a:gd name="connsiteY14" fmla="*/ 827314 h 1005840"/>
                <a:gd name="connsiteX15" fmla="*/ 37194 w 1607872"/>
                <a:gd name="connsiteY15" fmla="*/ 581296 h 1005840"/>
                <a:gd name="connsiteX16" fmla="*/ 46756 w 1607872"/>
                <a:gd name="connsiteY16" fmla="*/ 555171 h 1005840"/>
                <a:gd name="connsiteX17" fmla="*/ 65014 w 1607872"/>
                <a:gd name="connsiteY17" fmla="*/ 505286 h 1005840"/>
                <a:gd name="connsiteX18" fmla="*/ 827314 w 1607872"/>
                <a:gd name="connsiteY18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7872" h="1005840">
                  <a:moveTo>
                    <a:pt x="827314" y="0"/>
                  </a:moveTo>
                  <a:cubicBezTo>
                    <a:pt x="1169999" y="0"/>
                    <a:pt x="1464021" y="208350"/>
                    <a:pt x="1589614" y="505286"/>
                  </a:cubicBezTo>
                  <a:lnTo>
                    <a:pt x="1607872" y="555171"/>
                  </a:lnTo>
                  <a:lnTo>
                    <a:pt x="1472103" y="555171"/>
                  </a:lnTo>
                  <a:lnTo>
                    <a:pt x="1472036" y="554956"/>
                  </a:lnTo>
                  <a:cubicBezTo>
                    <a:pt x="1365815" y="303819"/>
                    <a:pt x="1117143" y="127605"/>
                    <a:pt x="827314" y="127605"/>
                  </a:cubicBezTo>
                  <a:cubicBezTo>
                    <a:pt x="537485" y="127605"/>
                    <a:pt x="288813" y="303819"/>
                    <a:pt x="182592" y="554956"/>
                  </a:cubicBezTo>
                  <a:lnTo>
                    <a:pt x="182526" y="555171"/>
                  </a:lnTo>
                  <a:lnTo>
                    <a:pt x="141821" y="686298"/>
                  </a:lnTo>
                  <a:cubicBezTo>
                    <a:pt x="132500" y="731848"/>
                    <a:pt x="127605" y="779009"/>
                    <a:pt x="127605" y="827314"/>
                  </a:cubicBezTo>
                  <a:cubicBezTo>
                    <a:pt x="127605" y="875619"/>
                    <a:pt x="132500" y="922781"/>
                    <a:pt x="141821" y="968330"/>
                  </a:cubicBezTo>
                  <a:lnTo>
                    <a:pt x="153465" y="1005840"/>
                  </a:lnTo>
                  <a:lnTo>
                    <a:pt x="19841" y="1005840"/>
                  </a:lnTo>
                  <a:lnTo>
                    <a:pt x="16808" y="994047"/>
                  </a:lnTo>
                  <a:cubicBezTo>
                    <a:pt x="5788" y="940191"/>
                    <a:pt x="0" y="884428"/>
                    <a:pt x="0" y="827314"/>
                  </a:cubicBezTo>
                  <a:cubicBezTo>
                    <a:pt x="0" y="741643"/>
                    <a:pt x="13022" y="659013"/>
                    <a:pt x="37194" y="581296"/>
                  </a:cubicBezTo>
                  <a:lnTo>
                    <a:pt x="46756" y="555171"/>
                  </a:lnTo>
                  <a:lnTo>
                    <a:pt x="65014" y="505286"/>
                  </a:lnTo>
                  <a:cubicBezTo>
                    <a:pt x="190608" y="208350"/>
                    <a:pt x="484629" y="0"/>
                    <a:pt x="827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3899AEC-5E4E-4EC4-928D-DF9608DE9D1C}"/>
                </a:ext>
              </a:extLst>
            </p:cNvPr>
            <p:cNvSpPr/>
            <p:nvPr userDrawn="1"/>
          </p:nvSpPr>
          <p:spPr>
            <a:xfrm>
              <a:off x="7379639" y="2979895"/>
              <a:ext cx="1634787" cy="1099456"/>
            </a:xfrm>
            <a:custGeom>
              <a:avLst/>
              <a:gdLst>
                <a:gd name="connsiteX0" fmla="*/ 1452262 w 1634787"/>
                <a:gd name="connsiteY0" fmla="*/ 0 h 1099456"/>
                <a:gd name="connsiteX1" fmla="*/ 1588031 w 1634787"/>
                <a:gd name="connsiteY1" fmla="*/ 0 h 1099456"/>
                <a:gd name="connsiteX2" fmla="*/ 1597593 w 1634787"/>
                <a:gd name="connsiteY2" fmla="*/ 26125 h 1099456"/>
                <a:gd name="connsiteX3" fmla="*/ 1634787 w 1634787"/>
                <a:gd name="connsiteY3" fmla="*/ 272143 h 1099456"/>
                <a:gd name="connsiteX4" fmla="*/ 1617979 w 1634787"/>
                <a:gd name="connsiteY4" fmla="*/ 438876 h 1099456"/>
                <a:gd name="connsiteX5" fmla="*/ 1614947 w 1634787"/>
                <a:gd name="connsiteY5" fmla="*/ 450669 h 1099456"/>
                <a:gd name="connsiteX6" fmla="*/ 1614947 w 1634787"/>
                <a:gd name="connsiteY6" fmla="*/ 450669 h 1099456"/>
                <a:gd name="connsiteX7" fmla="*/ 1597593 w 1634787"/>
                <a:gd name="connsiteY7" fmla="*/ 518160 h 1099456"/>
                <a:gd name="connsiteX8" fmla="*/ 807473 w 1634787"/>
                <a:gd name="connsiteY8" fmla="*/ 1099456 h 1099456"/>
                <a:gd name="connsiteX9" fmla="*/ 17353 w 1634787"/>
                <a:gd name="connsiteY9" fmla="*/ 518160 h 1099456"/>
                <a:gd name="connsiteX10" fmla="*/ 0 w 1634787"/>
                <a:gd name="connsiteY10" fmla="*/ 450668 h 1099456"/>
                <a:gd name="connsiteX11" fmla="*/ 133624 w 1634787"/>
                <a:gd name="connsiteY11" fmla="*/ 450668 h 1099456"/>
                <a:gd name="connsiteX12" fmla="*/ 162751 w 1634787"/>
                <a:gd name="connsiteY12" fmla="*/ 544500 h 1099456"/>
                <a:gd name="connsiteX13" fmla="*/ 807473 w 1634787"/>
                <a:gd name="connsiteY13" fmla="*/ 971851 h 1099456"/>
                <a:gd name="connsiteX14" fmla="*/ 1452195 w 1634787"/>
                <a:gd name="connsiteY14" fmla="*/ 544500 h 1099456"/>
                <a:gd name="connsiteX15" fmla="*/ 1481322 w 1634787"/>
                <a:gd name="connsiteY15" fmla="*/ 450668 h 1099456"/>
                <a:gd name="connsiteX16" fmla="*/ 1481322 w 1634787"/>
                <a:gd name="connsiteY16" fmla="*/ 450668 h 1099456"/>
                <a:gd name="connsiteX17" fmla="*/ 1492966 w 1634787"/>
                <a:gd name="connsiteY17" fmla="*/ 413159 h 1099456"/>
                <a:gd name="connsiteX18" fmla="*/ 1507182 w 1634787"/>
                <a:gd name="connsiteY18" fmla="*/ 272143 h 1099456"/>
                <a:gd name="connsiteX19" fmla="*/ 1492966 w 1634787"/>
                <a:gd name="connsiteY19" fmla="*/ 131127 h 10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4787" h="1099456">
                  <a:moveTo>
                    <a:pt x="1452262" y="0"/>
                  </a:moveTo>
                  <a:lnTo>
                    <a:pt x="1588031" y="0"/>
                  </a:lnTo>
                  <a:lnTo>
                    <a:pt x="1597593" y="26125"/>
                  </a:lnTo>
                  <a:cubicBezTo>
                    <a:pt x="1621765" y="103842"/>
                    <a:pt x="1634787" y="186472"/>
                    <a:pt x="1634787" y="272143"/>
                  </a:cubicBezTo>
                  <a:cubicBezTo>
                    <a:pt x="1634787" y="329257"/>
                    <a:pt x="1628999" y="385020"/>
                    <a:pt x="1617979" y="438876"/>
                  </a:cubicBezTo>
                  <a:lnTo>
                    <a:pt x="1614947" y="450669"/>
                  </a:lnTo>
                  <a:lnTo>
                    <a:pt x="1614947" y="450669"/>
                  </a:lnTo>
                  <a:lnTo>
                    <a:pt x="1597593" y="518160"/>
                  </a:lnTo>
                  <a:cubicBezTo>
                    <a:pt x="1492845" y="854934"/>
                    <a:pt x="1178715" y="1099456"/>
                    <a:pt x="807473" y="1099456"/>
                  </a:cubicBezTo>
                  <a:cubicBezTo>
                    <a:pt x="436231" y="1099456"/>
                    <a:pt x="122101" y="854934"/>
                    <a:pt x="17353" y="518160"/>
                  </a:cubicBezTo>
                  <a:lnTo>
                    <a:pt x="0" y="450668"/>
                  </a:lnTo>
                  <a:lnTo>
                    <a:pt x="133624" y="450668"/>
                  </a:lnTo>
                  <a:lnTo>
                    <a:pt x="162751" y="544500"/>
                  </a:lnTo>
                  <a:cubicBezTo>
                    <a:pt x="268972" y="795637"/>
                    <a:pt x="517644" y="971851"/>
                    <a:pt x="807473" y="971851"/>
                  </a:cubicBezTo>
                  <a:cubicBezTo>
                    <a:pt x="1097302" y="971851"/>
                    <a:pt x="1345974" y="795637"/>
                    <a:pt x="1452195" y="544500"/>
                  </a:cubicBezTo>
                  <a:lnTo>
                    <a:pt x="1481322" y="450668"/>
                  </a:lnTo>
                  <a:lnTo>
                    <a:pt x="1481322" y="450668"/>
                  </a:lnTo>
                  <a:lnTo>
                    <a:pt x="1492966" y="413159"/>
                  </a:lnTo>
                  <a:cubicBezTo>
                    <a:pt x="1502287" y="367610"/>
                    <a:pt x="1507182" y="320448"/>
                    <a:pt x="1507182" y="272143"/>
                  </a:cubicBezTo>
                  <a:cubicBezTo>
                    <a:pt x="1507182" y="223838"/>
                    <a:pt x="1502287" y="176677"/>
                    <a:pt x="1492966" y="1311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BFF47AA-D0B6-48A9-8141-E4149ECDCF94}"/>
              </a:ext>
            </a:extLst>
          </p:cNvPr>
          <p:cNvGrpSpPr/>
          <p:nvPr userDrawn="1"/>
        </p:nvGrpSpPr>
        <p:grpSpPr>
          <a:xfrm>
            <a:off x="711620" y="1818544"/>
            <a:ext cx="1240970" cy="1240970"/>
            <a:chOff x="948824" y="2424724"/>
            <a:chExt cx="1654628" cy="1654627"/>
          </a:xfrm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DB5F4937-ADD6-4EED-B96E-4A42249174B3}"/>
                </a:ext>
              </a:extLst>
            </p:cNvPr>
            <p:cNvSpPr/>
            <p:nvPr userDrawn="1"/>
          </p:nvSpPr>
          <p:spPr>
            <a:xfrm>
              <a:off x="968663" y="2979895"/>
              <a:ext cx="1634789" cy="1099456"/>
            </a:xfrm>
            <a:custGeom>
              <a:avLst/>
              <a:gdLst>
                <a:gd name="connsiteX0" fmla="*/ 1452264 w 1634789"/>
                <a:gd name="connsiteY0" fmla="*/ 0 h 1099456"/>
                <a:gd name="connsiteX1" fmla="*/ 1588033 w 1634789"/>
                <a:gd name="connsiteY1" fmla="*/ 0 h 1099456"/>
                <a:gd name="connsiteX2" fmla="*/ 1597595 w 1634789"/>
                <a:gd name="connsiteY2" fmla="*/ 26125 h 1099456"/>
                <a:gd name="connsiteX3" fmla="*/ 1634789 w 1634789"/>
                <a:gd name="connsiteY3" fmla="*/ 272143 h 1099456"/>
                <a:gd name="connsiteX4" fmla="*/ 1617981 w 1634789"/>
                <a:gd name="connsiteY4" fmla="*/ 438876 h 1099456"/>
                <a:gd name="connsiteX5" fmla="*/ 1614949 w 1634789"/>
                <a:gd name="connsiteY5" fmla="*/ 450669 h 1099456"/>
                <a:gd name="connsiteX6" fmla="*/ 1614948 w 1634789"/>
                <a:gd name="connsiteY6" fmla="*/ 450669 h 1099456"/>
                <a:gd name="connsiteX7" fmla="*/ 1597594 w 1634789"/>
                <a:gd name="connsiteY7" fmla="*/ 518160 h 1099456"/>
                <a:gd name="connsiteX8" fmla="*/ 807474 w 1634789"/>
                <a:gd name="connsiteY8" fmla="*/ 1099456 h 1099456"/>
                <a:gd name="connsiteX9" fmla="*/ 17354 w 1634789"/>
                <a:gd name="connsiteY9" fmla="*/ 518160 h 1099456"/>
                <a:gd name="connsiteX10" fmla="*/ 0 w 1634789"/>
                <a:gd name="connsiteY10" fmla="*/ 450668 h 1099456"/>
                <a:gd name="connsiteX11" fmla="*/ 133625 w 1634789"/>
                <a:gd name="connsiteY11" fmla="*/ 450668 h 1099456"/>
                <a:gd name="connsiteX12" fmla="*/ 162752 w 1634789"/>
                <a:gd name="connsiteY12" fmla="*/ 544500 h 1099456"/>
                <a:gd name="connsiteX13" fmla="*/ 807474 w 1634789"/>
                <a:gd name="connsiteY13" fmla="*/ 971851 h 1099456"/>
                <a:gd name="connsiteX14" fmla="*/ 1452196 w 1634789"/>
                <a:gd name="connsiteY14" fmla="*/ 544500 h 1099456"/>
                <a:gd name="connsiteX15" fmla="*/ 1481323 w 1634789"/>
                <a:gd name="connsiteY15" fmla="*/ 450668 h 1099456"/>
                <a:gd name="connsiteX16" fmla="*/ 1481324 w 1634789"/>
                <a:gd name="connsiteY16" fmla="*/ 450668 h 1099456"/>
                <a:gd name="connsiteX17" fmla="*/ 1492968 w 1634789"/>
                <a:gd name="connsiteY17" fmla="*/ 413159 h 1099456"/>
                <a:gd name="connsiteX18" fmla="*/ 1507184 w 1634789"/>
                <a:gd name="connsiteY18" fmla="*/ 272143 h 1099456"/>
                <a:gd name="connsiteX19" fmla="*/ 1492968 w 1634789"/>
                <a:gd name="connsiteY19" fmla="*/ 131127 h 10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4789" h="1099456">
                  <a:moveTo>
                    <a:pt x="1452264" y="0"/>
                  </a:moveTo>
                  <a:lnTo>
                    <a:pt x="1588033" y="0"/>
                  </a:lnTo>
                  <a:lnTo>
                    <a:pt x="1597595" y="26125"/>
                  </a:lnTo>
                  <a:cubicBezTo>
                    <a:pt x="1621767" y="103842"/>
                    <a:pt x="1634789" y="186472"/>
                    <a:pt x="1634789" y="272143"/>
                  </a:cubicBezTo>
                  <a:cubicBezTo>
                    <a:pt x="1634789" y="329257"/>
                    <a:pt x="1629002" y="385020"/>
                    <a:pt x="1617981" y="438876"/>
                  </a:cubicBezTo>
                  <a:lnTo>
                    <a:pt x="1614949" y="450669"/>
                  </a:lnTo>
                  <a:lnTo>
                    <a:pt x="1614948" y="450669"/>
                  </a:lnTo>
                  <a:lnTo>
                    <a:pt x="1597594" y="518160"/>
                  </a:lnTo>
                  <a:cubicBezTo>
                    <a:pt x="1492846" y="854934"/>
                    <a:pt x="1178716" y="1099456"/>
                    <a:pt x="807474" y="1099456"/>
                  </a:cubicBezTo>
                  <a:cubicBezTo>
                    <a:pt x="436232" y="1099456"/>
                    <a:pt x="122102" y="854934"/>
                    <a:pt x="17354" y="518160"/>
                  </a:cubicBezTo>
                  <a:lnTo>
                    <a:pt x="0" y="450668"/>
                  </a:lnTo>
                  <a:lnTo>
                    <a:pt x="133625" y="450668"/>
                  </a:lnTo>
                  <a:lnTo>
                    <a:pt x="162752" y="544500"/>
                  </a:lnTo>
                  <a:cubicBezTo>
                    <a:pt x="268973" y="795637"/>
                    <a:pt x="517645" y="971851"/>
                    <a:pt x="807474" y="971851"/>
                  </a:cubicBezTo>
                  <a:cubicBezTo>
                    <a:pt x="1097303" y="971851"/>
                    <a:pt x="1345975" y="795637"/>
                    <a:pt x="1452196" y="544500"/>
                  </a:cubicBezTo>
                  <a:lnTo>
                    <a:pt x="1481323" y="450668"/>
                  </a:lnTo>
                  <a:lnTo>
                    <a:pt x="1481324" y="450668"/>
                  </a:lnTo>
                  <a:lnTo>
                    <a:pt x="1492968" y="413159"/>
                  </a:lnTo>
                  <a:cubicBezTo>
                    <a:pt x="1502289" y="367610"/>
                    <a:pt x="1507184" y="320448"/>
                    <a:pt x="1507184" y="272143"/>
                  </a:cubicBezTo>
                  <a:cubicBezTo>
                    <a:pt x="1507184" y="223838"/>
                    <a:pt x="1502289" y="176677"/>
                    <a:pt x="1492968" y="1311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977583F2-9902-431F-9D7A-E632D336CC4D}"/>
                </a:ext>
              </a:extLst>
            </p:cNvPr>
            <p:cNvSpPr/>
            <p:nvPr userDrawn="1"/>
          </p:nvSpPr>
          <p:spPr>
            <a:xfrm>
              <a:off x="948824" y="2424724"/>
              <a:ext cx="1607871" cy="1005840"/>
            </a:xfrm>
            <a:custGeom>
              <a:avLst/>
              <a:gdLst>
                <a:gd name="connsiteX0" fmla="*/ 827313 w 1607871"/>
                <a:gd name="connsiteY0" fmla="*/ 0 h 1005840"/>
                <a:gd name="connsiteX1" fmla="*/ 1589613 w 1607871"/>
                <a:gd name="connsiteY1" fmla="*/ 505286 h 1005840"/>
                <a:gd name="connsiteX2" fmla="*/ 1607871 w 1607871"/>
                <a:gd name="connsiteY2" fmla="*/ 555171 h 1005840"/>
                <a:gd name="connsiteX3" fmla="*/ 1472102 w 1607871"/>
                <a:gd name="connsiteY3" fmla="*/ 555171 h 1005840"/>
                <a:gd name="connsiteX4" fmla="*/ 1472035 w 1607871"/>
                <a:gd name="connsiteY4" fmla="*/ 554956 h 1005840"/>
                <a:gd name="connsiteX5" fmla="*/ 827313 w 1607871"/>
                <a:gd name="connsiteY5" fmla="*/ 127605 h 1005840"/>
                <a:gd name="connsiteX6" fmla="*/ 182591 w 1607871"/>
                <a:gd name="connsiteY6" fmla="*/ 554956 h 1005840"/>
                <a:gd name="connsiteX7" fmla="*/ 182524 w 1607871"/>
                <a:gd name="connsiteY7" fmla="*/ 555171 h 1005840"/>
                <a:gd name="connsiteX8" fmla="*/ 182525 w 1607871"/>
                <a:gd name="connsiteY8" fmla="*/ 555171 h 1005840"/>
                <a:gd name="connsiteX9" fmla="*/ 141821 w 1607871"/>
                <a:gd name="connsiteY9" fmla="*/ 686298 h 1005840"/>
                <a:gd name="connsiteX10" fmla="*/ 127605 w 1607871"/>
                <a:gd name="connsiteY10" fmla="*/ 827314 h 1005840"/>
                <a:gd name="connsiteX11" fmla="*/ 141821 w 1607871"/>
                <a:gd name="connsiteY11" fmla="*/ 968330 h 1005840"/>
                <a:gd name="connsiteX12" fmla="*/ 153465 w 1607871"/>
                <a:gd name="connsiteY12" fmla="*/ 1005840 h 1005840"/>
                <a:gd name="connsiteX13" fmla="*/ 19840 w 1607871"/>
                <a:gd name="connsiteY13" fmla="*/ 1005840 h 1005840"/>
                <a:gd name="connsiteX14" fmla="*/ 16808 w 1607871"/>
                <a:gd name="connsiteY14" fmla="*/ 994047 h 1005840"/>
                <a:gd name="connsiteX15" fmla="*/ 0 w 1607871"/>
                <a:gd name="connsiteY15" fmla="*/ 827314 h 1005840"/>
                <a:gd name="connsiteX16" fmla="*/ 37194 w 1607871"/>
                <a:gd name="connsiteY16" fmla="*/ 581296 h 1005840"/>
                <a:gd name="connsiteX17" fmla="*/ 46756 w 1607871"/>
                <a:gd name="connsiteY17" fmla="*/ 555171 h 1005840"/>
                <a:gd name="connsiteX18" fmla="*/ 46755 w 1607871"/>
                <a:gd name="connsiteY18" fmla="*/ 555171 h 1005840"/>
                <a:gd name="connsiteX19" fmla="*/ 65013 w 1607871"/>
                <a:gd name="connsiteY19" fmla="*/ 505286 h 1005840"/>
                <a:gd name="connsiteX20" fmla="*/ 827313 w 1607871"/>
                <a:gd name="connsiteY20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7871" h="1005840">
                  <a:moveTo>
                    <a:pt x="827313" y="0"/>
                  </a:moveTo>
                  <a:cubicBezTo>
                    <a:pt x="1169998" y="0"/>
                    <a:pt x="1464020" y="208350"/>
                    <a:pt x="1589613" y="505286"/>
                  </a:cubicBezTo>
                  <a:lnTo>
                    <a:pt x="1607871" y="555171"/>
                  </a:lnTo>
                  <a:lnTo>
                    <a:pt x="1472102" y="555171"/>
                  </a:lnTo>
                  <a:lnTo>
                    <a:pt x="1472035" y="554956"/>
                  </a:lnTo>
                  <a:cubicBezTo>
                    <a:pt x="1365814" y="303819"/>
                    <a:pt x="1117142" y="127605"/>
                    <a:pt x="827313" y="127605"/>
                  </a:cubicBezTo>
                  <a:cubicBezTo>
                    <a:pt x="537484" y="127605"/>
                    <a:pt x="288812" y="303819"/>
                    <a:pt x="182591" y="554956"/>
                  </a:cubicBezTo>
                  <a:lnTo>
                    <a:pt x="182524" y="555171"/>
                  </a:lnTo>
                  <a:lnTo>
                    <a:pt x="182525" y="555171"/>
                  </a:lnTo>
                  <a:lnTo>
                    <a:pt x="141821" y="686298"/>
                  </a:lnTo>
                  <a:cubicBezTo>
                    <a:pt x="132500" y="731848"/>
                    <a:pt x="127605" y="779009"/>
                    <a:pt x="127605" y="827314"/>
                  </a:cubicBezTo>
                  <a:cubicBezTo>
                    <a:pt x="127605" y="875619"/>
                    <a:pt x="132500" y="922781"/>
                    <a:pt x="141821" y="968330"/>
                  </a:cubicBezTo>
                  <a:lnTo>
                    <a:pt x="153465" y="1005840"/>
                  </a:lnTo>
                  <a:lnTo>
                    <a:pt x="19840" y="1005840"/>
                  </a:lnTo>
                  <a:lnTo>
                    <a:pt x="16808" y="994047"/>
                  </a:lnTo>
                  <a:cubicBezTo>
                    <a:pt x="5788" y="940191"/>
                    <a:pt x="0" y="884428"/>
                    <a:pt x="0" y="827314"/>
                  </a:cubicBezTo>
                  <a:cubicBezTo>
                    <a:pt x="0" y="741643"/>
                    <a:pt x="13022" y="659013"/>
                    <a:pt x="37194" y="581296"/>
                  </a:cubicBezTo>
                  <a:lnTo>
                    <a:pt x="46756" y="555171"/>
                  </a:lnTo>
                  <a:lnTo>
                    <a:pt x="46755" y="555171"/>
                  </a:lnTo>
                  <a:lnTo>
                    <a:pt x="65013" y="505286"/>
                  </a:lnTo>
                  <a:cubicBezTo>
                    <a:pt x="190607" y="208350"/>
                    <a:pt x="484628" y="0"/>
                    <a:pt x="827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EFA4E0C5-E2F3-4677-8339-09DAC07E6290}"/>
              </a:ext>
            </a:extLst>
          </p:cNvPr>
          <p:cNvGrpSpPr/>
          <p:nvPr userDrawn="1"/>
        </p:nvGrpSpPr>
        <p:grpSpPr>
          <a:xfrm>
            <a:off x="7125024" y="1818544"/>
            <a:ext cx="1239570" cy="1240970"/>
            <a:chOff x="9500030" y="2424724"/>
            <a:chExt cx="1652761" cy="1654627"/>
          </a:xfrm>
        </p:grpSpPr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4952AAF8-B9F7-402F-B58A-4091C54C409F}"/>
                </a:ext>
              </a:extLst>
            </p:cNvPr>
            <p:cNvSpPr/>
            <p:nvPr userDrawn="1"/>
          </p:nvSpPr>
          <p:spPr>
            <a:xfrm>
              <a:off x="9500030" y="2424724"/>
              <a:ext cx="1607872" cy="1005840"/>
            </a:xfrm>
            <a:custGeom>
              <a:avLst/>
              <a:gdLst>
                <a:gd name="connsiteX0" fmla="*/ 827314 w 1607872"/>
                <a:gd name="connsiteY0" fmla="*/ 0 h 1005840"/>
                <a:gd name="connsiteX1" fmla="*/ 1589614 w 1607872"/>
                <a:gd name="connsiteY1" fmla="*/ 505286 h 1005840"/>
                <a:gd name="connsiteX2" fmla="*/ 1607872 w 1607872"/>
                <a:gd name="connsiteY2" fmla="*/ 555171 h 1005840"/>
                <a:gd name="connsiteX3" fmla="*/ 1472103 w 1607872"/>
                <a:gd name="connsiteY3" fmla="*/ 555171 h 1005840"/>
                <a:gd name="connsiteX4" fmla="*/ 1472036 w 1607872"/>
                <a:gd name="connsiteY4" fmla="*/ 554956 h 1005840"/>
                <a:gd name="connsiteX5" fmla="*/ 827314 w 1607872"/>
                <a:gd name="connsiteY5" fmla="*/ 127605 h 1005840"/>
                <a:gd name="connsiteX6" fmla="*/ 182592 w 1607872"/>
                <a:gd name="connsiteY6" fmla="*/ 554956 h 1005840"/>
                <a:gd name="connsiteX7" fmla="*/ 181968 w 1607872"/>
                <a:gd name="connsiteY7" fmla="*/ 556965 h 1005840"/>
                <a:gd name="connsiteX8" fmla="*/ 141821 w 1607872"/>
                <a:gd name="connsiteY8" fmla="*/ 686298 h 1005840"/>
                <a:gd name="connsiteX9" fmla="*/ 127605 w 1607872"/>
                <a:gd name="connsiteY9" fmla="*/ 827314 h 1005840"/>
                <a:gd name="connsiteX10" fmla="*/ 141821 w 1607872"/>
                <a:gd name="connsiteY10" fmla="*/ 968330 h 1005840"/>
                <a:gd name="connsiteX11" fmla="*/ 153465 w 1607872"/>
                <a:gd name="connsiteY11" fmla="*/ 1005840 h 1005840"/>
                <a:gd name="connsiteX12" fmla="*/ 19840 w 1607872"/>
                <a:gd name="connsiteY12" fmla="*/ 1005840 h 1005840"/>
                <a:gd name="connsiteX13" fmla="*/ 16808 w 1607872"/>
                <a:gd name="connsiteY13" fmla="*/ 994047 h 1005840"/>
                <a:gd name="connsiteX14" fmla="*/ 0 w 1607872"/>
                <a:gd name="connsiteY14" fmla="*/ 827314 h 1005840"/>
                <a:gd name="connsiteX15" fmla="*/ 37194 w 1607872"/>
                <a:gd name="connsiteY15" fmla="*/ 581296 h 1005840"/>
                <a:gd name="connsiteX16" fmla="*/ 46756 w 1607872"/>
                <a:gd name="connsiteY16" fmla="*/ 555171 h 1005840"/>
                <a:gd name="connsiteX17" fmla="*/ 65014 w 1607872"/>
                <a:gd name="connsiteY17" fmla="*/ 505286 h 1005840"/>
                <a:gd name="connsiteX18" fmla="*/ 827314 w 1607872"/>
                <a:gd name="connsiteY18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7872" h="1005840">
                  <a:moveTo>
                    <a:pt x="827314" y="0"/>
                  </a:moveTo>
                  <a:cubicBezTo>
                    <a:pt x="1169999" y="0"/>
                    <a:pt x="1464020" y="208351"/>
                    <a:pt x="1589614" y="505286"/>
                  </a:cubicBezTo>
                  <a:lnTo>
                    <a:pt x="1607872" y="555171"/>
                  </a:lnTo>
                  <a:lnTo>
                    <a:pt x="1472103" y="555171"/>
                  </a:lnTo>
                  <a:lnTo>
                    <a:pt x="1472036" y="554956"/>
                  </a:lnTo>
                  <a:cubicBezTo>
                    <a:pt x="1365815" y="303820"/>
                    <a:pt x="1117143" y="127605"/>
                    <a:pt x="827314" y="127605"/>
                  </a:cubicBezTo>
                  <a:cubicBezTo>
                    <a:pt x="537485" y="127605"/>
                    <a:pt x="288813" y="303819"/>
                    <a:pt x="182592" y="554956"/>
                  </a:cubicBezTo>
                  <a:lnTo>
                    <a:pt x="181968" y="556965"/>
                  </a:lnTo>
                  <a:lnTo>
                    <a:pt x="141821" y="686298"/>
                  </a:lnTo>
                  <a:cubicBezTo>
                    <a:pt x="132500" y="731848"/>
                    <a:pt x="127605" y="779009"/>
                    <a:pt x="127605" y="827314"/>
                  </a:cubicBezTo>
                  <a:cubicBezTo>
                    <a:pt x="127605" y="875619"/>
                    <a:pt x="132500" y="922781"/>
                    <a:pt x="141821" y="968330"/>
                  </a:cubicBezTo>
                  <a:lnTo>
                    <a:pt x="153465" y="1005840"/>
                  </a:lnTo>
                  <a:lnTo>
                    <a:pt x="19840" y="1005840"/>
                  </a:lnTo>
                  <a:lnTo>
                    <a:pt x="16808" y="994047"/>
                  </a:lnTo>
                  <a:cubicBezTo>
                    <a:pt x="5788" y="940191"/>
                    <a:pt x="0" y="884428"/>
                    <a:pt x="0" y="827314"/>
                  </a:cubicBezTo>
                  <a:cubicBezTo>
                    <a:pt x="0" y="741643"/>
                    <a:pt x="13022" y="659013"/>
                    <a:pt x="37194" y="581296"/>
                  </a:cubicBezTo>
                  <a:lnTo>
                    <a:pt x="46756" y="555171"/>
                  </a:lnTo>
                  <a:lnTo>
                    <a:pt x="65014" y="505286"/>
                  </a:lnTo>
                  <a:cubicBezTo>
                    <a:pt x="190608" y="208350"/>
                    <a:pt x="484629" y="0"/>
                    <a:pt x="827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66B761DD-84C4-435B-9606-F1C9983A4BE8}"/>
                </a:ext>
              </a:extLst>
            </p:cNvPr>
            <p:cNvSpPr/>
            <p:nvPr userDrawn="1"/>
          </p:nvSpPr>
          <p:spPr>
            <a:xfrm>
              <a:off x="9519869" y="2979895"/>
              <a:ext cx="1632922" cy="1099456"/>
            </a:xfrm>
            <a:custGeom>
              <a:avLst/>
              <a:gdLst>
                <a:gd name="connsiteX0" fmla="*/ 1450397 w 1632922"/>
                <a:gd name="connsiteY0" fmla="*/ 0 h 1099456"/>
                <a:gd name="connsiteX1" fmla="*/ 1586166 w 1632922"/>
                <a:gd name="connsiteY1" fmla="*/ 0 h 1099456"/>
                <a:gd name="connsiteX2" fmla="*/ 1595728 w 1632922"/>
                <a:gd name="connsiteY2" fmla="*/ 26125 h 1099456"/>
                <a:gd name="connsiteX3" fmla="*/ 1632922 w 1632922"/>
                <a:gd name="connsiteY3" fmla="*/ 272143 h 1099456"/>
                <a:gd name="connsiteX4" fmla="*/ 1616114 w 1632922"/>
                <a:gd name="connsiteY4" fmla="*/ 438876 h 1099456"/>
                <a:gd name="connsiteX5" fmla="*/ 1613082 w 1632922"/>
                <a:gd name="connsiteY5" fmla="*/ 450668 h 1099456"/>
                <a:gd name="connsiteX6" fmla="*/ 1614948 w 1632922"/>
                <a:gd name="connsiteY6" fmla="*/ 450668 h 1099456"/>
                <a:gd name="connsiteX7" fmla="*/ 1597594 w 1632922"/>
                <a:gd name="connsiteY7" fmla="*/ 518160 h 1099456"/>
                <a:gd name="connsiteX8" fmla="*/ 807474 w 1632922"/>
                <a:gd name="connsiteY8" fmla="*/ 1099456 h 1099456"/>
                <a:gd name="connsiteX9" fmla="*/ 17354 w 1632922"/>
                <a:gd name="connsiteY9" fmla="*/ 518160 h 1099456"/>
                <a:gd name="connsiteX10" fmla="*/ 0 w 1632922"/>
                <a:gd name="connsiteY10" fmla="*/ 450668 h 1099456"/>
                <a:gd name="connsiteX11" fmla="*/ 133625 w 1632922"/>
                <a:gd name="connsiteY11" fmla="*/ 450668 h 1099456"/>
                <a:gd name="connsiteX12" fmla="*/ 162752 w 1632922"/>
                <a:gd name="connsiteY12" fmla="*/ 544500 h 1099456"/>
                <a:gd name="connsiteX13" fmla="*/ 807474 w 1632922"/>
                <a:gd name="connsiteY13" fmla="*/ 971851 h 1099456"/>
                <a:gd name="connsiteX14" fmla="*/ 1452196 w 1632922"/>
                <a:gd name="connsiteY14" fmla="*/ 544500 h 1099456"/>
                <a:gd name="connsiteX15" fmla="*/ 1481323 w 1632922"/>
                <a:gd name="connsiteY15" fmla="*/ 450669 h 1099456"/>
                <a:gd name="connsiteX16" fmla="*/ 1479457 w 1632922"/>
                <a:gd name="connsiteY16" fmla="*/ 450669 h 1099456"/>
                <a:gd name="connsiteX17" fmla="*/ 1491101 w 1632922"/>
                <a:gd name="connsiteY17" fmla="*/ 413159 h 1099456"/>
                <a:gd name="connsiteX18" fmla="*/ 1505317 w 1632922"/>
                <a:gd name="connsiteY18" fmla="*/ 272143 h 1099456"/>
                <a:gd name="connsiteX19" fmla="*/ 1491101 w 1632922"/>
                <a:gd name="connsiteY19" fmla="*/ 131127 h 10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2922" h="1099456">
                  <a:moveTo>
                    <a:pt x="1450397" y="0"/>
                  </a:moveTo>
                  <a:lnTo>
                    <a:pt x="1586166" y="0"/>
                  </a:lnTo>
                  <a:lnTo>
                    <a:pt x="1595728" y="26125"/>
                  </a:lnTo>
                  <a:cubicBezTo>
                    <a:pt x="1619900" y="103842"/>
                    <a:pt x="1632922" y="186472"/>
                    <a:pt x="1632922" y="272143"/>
                  </a:cubicBezTo>
                  <a:cubicBezTo>
                    <a:pt x="1632922" y="329257"/>
                    <a:pt x="1627134" y="385020"/>
                    <a:pt x="1616114" y="438876"/>
                  </a:cubicBezTo>
                  <a:lnTo>
                    <a:pt x="1613082" y="450668"/>
                  </a:lnTo>
                  <a:lnTo>
                    <a:pt x="1614948" y="450668"/>
                  </a:lnTo>
                  <a:lnTo>
                    <a:pt x="1597594" y="518160"/>
                  </a:lnTo>
                  <a:cubicBezTo>
                    <a:pt x="1492846" y="854934"/>
                    <a:pt x="1178716" y="1099456"/>
                    <a:pt x="807474" y="1099456"/>
                  </a:cubicBezTo>
                  <a:cubicBezTo>
                    <a:pt x="436232" y="1099456"/>
                    <a:pt x="122102" y="854934"/>
                    <a:pt x="17354" y="518160"/>
                  </a:cubicBezTo>
                  <a:lnTo>
                    <a:pt x="0" y="450668"/>
                  </a:lnTo>
                  <a:lnTo>
                    <a:pt x="133625" y="450668"/>
                  </a:lnTo>
                  <a:lnTo>
                    <a:pt x="162752" y="544500"/>
                  </a:lnTo>
                  <a:cubicBezTo>
                    <a:pt x="268973" y="795637"/>
                    <a:pt x="517645" y="971851"/>
                    <a:pt x="807474" y="971851"/>
                  </a:cubicBezTo>
                  <a:cubicBezTo>
                    <a:pt x="1097303" y="971851"/>
                    <a:pt x="1345975" y="795637"/>
                    <a:pt x="1452196" y="544500"/>
                  </a:cubicBezTo>
                  <a:lnTo>
                    <a:pt x="1481323" y="450669"/>
                  </a:lnTo>
                  <a:lnTo>
                    <a:pt x="1479457" y="450669"/>
                  </a:lnTo>
                  <a:lnTo>
                    <a:pt x="1491101" y="413159"/>
                  </a:lnTo>
                  <a:cubicBezTo>
                    <a:pt x="1500422" y="367610"/>
                    <a:pt x="1505317" y="320448"/>
                    <a:pt x="1505317" y="272143"/>
                  </a:cubicBezTo>
                  <a:cubicBezTo>
                    <a:pt x="1505317" y="223838"/>
                    <a:pt x="1500422" y="176677"/>
                    <a:pt x="1491101" y="1311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02A74C88-245D-4FA2-A1CC-4B2B24AFC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9203" y="2076410"/>
            <a:ext cx="6858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7">
            <a:extLst>
              <a:ext uri="{FF2B5EF4-FFF2-40B4-BE49-F238E27FC236}">
                <a16:creationId xmlns="" xmlns:a16="http://schemas.microsoft.com/office/drawing/2014/main" id="{F47D2361-626E-4AE0-A10C-07B6095327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94585" y="2092774"/>
            <a:ext cx="6858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7">
            <a:extLst>
              <a:ext uri="{FF2B5EF4-FFF2-40B4-BE49-F238E27FC236}">
                <a16:creationId xmlns="" xmlns:a16="http://schemas.microsoft.com/office/drawing/2014/main" id="{D8B9B78B-FB06-4CFF-A89E-C5F80DCFF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01983" y="2105696"/>
            <a:ext cx="6858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1" name="Picture Placeholder 27">
            <a:extLst>
              <a:ext uri="{FF2B5EF4-FFF2-40B4-BE49-F238E27FC236}">
                <a16:creationId xmlns="" xmlns:a16="http://schemas.microsoft.com/office/drawing/2014/main" id="{76782F4C-63B4-40B0-80DF-3C821BE762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9863" y="2096907"/>
            <a:ext cx="6858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2" name="Picture Placeholder 27">
            <a:extLst>
              <a:ext uri="{FF2B5EF4-FFF2-40B4-BE49-F238E27FC236}">
                <a16:creationId xmlns="" xmlns:a16="http://schemas.microsoft.com/office/drawing/2014/main" id="{0BA59A2E-EBF9-4C3C-A206-8DF4701FA7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08683" y="2106396"/>
            <a:ext cx="6858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FA1336B1-78EF-43AD-AA4C-E03DDF519C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038" y="3137978"/>
            <a:ext cx="1422130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="" xmlns:a16="http://schemas.microsoft.com/office/drawing/2014/main" id="{471DD597-0C18-429C-9DA6-AE0857B3E9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6213" y="3137978"/>
            <a:ext cx="1422131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="" xmlns:a16="http://schemas.microsoft.com/office/drawing/2014/main" id="{22E4634F-24CE-4A0D-B4BA-9EE1BFCAEF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31389" y="3150636"/>
            <a:ext cx="1422131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="" xmlns:a16="http://schemas.microsoft.com/office/drawing/2014/main" id="{C8C7763B-E068-49E1-A518-7AEFF1CBCA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36564" y="3150636"/>
            <a:ext cx="1422131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2E320E6B-479C-45EB-BC05-AF98B47C8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1739" y="3150636"/>
            <a:ext cx="1422131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DFA82565-993A-4162-9DDE-A7BEDEA800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818" y="3487292"/>
            <a:ext cx="1422130" cy="1281332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="" xmlns:a16="http://schemas.microsoft.com/office/drawing/2014/main" id="{A1F5E702-2C95-4D45-BFDA-9E86473C8B3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24992" y="3487292"/>
            <a:ext cx="1422131" cy="1281332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="" xmlns:a16="http://schemas.microsoft.com/office/drawing/2014/main" id="{FECE5F81-D4D7-496F-A781-A0D5B075BD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30167" y="3499950"/>
            <a:ext cx="1422131" cy="1281332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="" xmlns:a16="http://schemas.microsoft.com/office/drawing/2014/main" id="{4B3F01D1-553C-47BF-8CC7-D7555B206C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35343" y="3499950"/>
            <a:ext cx="1422131" cy="1281332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="" xmlns:a16="http://schemas.microsoft.com/office/drawing/2014/main" id="{A3D782D4-2281-466D-BCB7-9D10BAC189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0518" y="3499950"/>
            <a:ext cx="1422131" cy="1281332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6015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2" grpId="0"/>
      <p:bldP spid="28" grpId="0"/>
      <p:bldP spid="29" grpId="0"/>
      <p:bldP spid="30" grpId="0"/>
      <p:bldP spid="31" grpId="0"/>
      <p:bldP spid="32" grpId="0"/>
      <p:bldP spid="34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/>
      <p:bldP spid="37" grpId="0" build="p"/>
      <p:bldP spid="38" grpId="0" build="p"/>
      <p:bldP spid="3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/>
      <p:bldP spid="42" grpId="0" build="p"/>
      <p:bldP spid="43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ADD0C6-145A-4498-B686-794AF15E6D1B}"/>
              </a:ext>
            </a:extLst>
          </p:cNvPr>
          <p:cNvSpPr/>
          <p:nvPr userDrawn="1"/>
        </p:nvSpPr>
        <p:spPr>
          <a:xfrm>
            <a:off x="1245269" y="-18048"/>
            <a:ext cx="7898730" cy="5161547"/>
          </a:xfrm>
          <a:custGeom>
            <a:avLst/>
            <a:gdLst>
              <a:gd name="connsiteX0" fmla="*/ 0 w 9039726"/>
              <a:gd name="connsiteY0" fmla="*/ 0 h 6858000"/>
              <a:gd name="connsiteX1" fmla="*/ 9039726 w 9039726"/>
              <a:gd name="connsiteY1" fmla="*/ 0 h 6858000"/>
              <a:gd name="connsiteX2" fmla="*/ 9039726 w 9039726"/>
              <a:gd name="connsiteY2" fmla="*/ 6858000 h 6858000"/>
              <a:gd name="connsiteX3" fmla="*/ 0 w 9039726"/>
              <a:gd name="connsiteY3" fmla="*/ 6858000 h 6858000"/>
              <a:gd name="connsiteX4" fmla="*/ 0 w 9039726"/>
              <a:gd name="connsiteY4" fmla="*/ 0 h 6858000"/>
              <a:gd name="connsiteX0" fmla="*/ 0 w 9039726"/>
              <a:gd name="connsiteY0" fmla="*/ 0 h 6858000"/>
              <a:gd name="connsiteX1" fmla="*/ 9039726 w 9039726"/>
              <a:gd name="connsiteY1" fmla="*/ 0 h 6858000"/>
              <a:gd name="connsiteX2" fmla="*/ 9039726 w 9039726"/>
              <a:gd name="connsiteY2" fmla="*/ 6858000 h 6858000"/>
              <a:gd name="connsiteX3" fmla="*/ 2286000 w 9039726"/>
              <a:gd name="connsiteY3" fmla="*/ 6858000 h 6858000"/>
              <a:gd name="connsiteX4" fmla="*/ 0 w 9039726"/>
              <a:gd name="connsiteY4" fmla="*/ 0 h 6858000"/>
              <a:gd name="connsiteX0" fmla="*/ 0 w 10170695"/>
              <a:gd name="connsiteY0" fmla="*/ 0 h 6882063"/>
              <a:gd name="connsiteX1" fmla="*/ 10170695 w 10170695"/>
              <a:gd name="connsiteY1" fmla="*/ 24063 h 6882063"/>
              <a:gd name="connsiteX2" fmla="*/ 10170695 w 10170695"/>
              <a:gd name="connsiteY2" fmla="*/ 6882063 h 6882063"/>
              <a:gd name="connsiteX3" fmla="*/ 3416969 w 10170695"/>
              <a:gd name="connsiteY3" fmla="*/ 6882063 h 6882063"/>
              <a:gd name="connsiteX4" fmla="*/ 0 w 10170695"/>
              <a:gd name="connsiteY4" fmla="*/ 0 h 688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695" h="6882063">
                <a:moveTo>
                  <a:pt x="0" y="0"/>
                </a:moveTo>
                <a:lnTo>
                  <a:pt x="10170695" y="24063"/>
                </a:lnTo>
                <a:lnTo>
                  <a:pt x="10170695" y="6882063"/>
                </a:lnTo>
                <a:lnTo>
                  <a:pt x="3416969" y="68820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CD64168-C8CC-4A01-9411-16F11A532C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516346"/>
            <a:ext cx="4543426" cy="4238717"/>
          </a:xfrm>
          <a:custGeom>
            <a:avLst/>
            <a:gdLst>
              <a:gd name="connsiteX0" fmla="*/ 3354417 w 6057901"/>
              <a:gd name="connsiteY0" fmla="*/ 98 h 5651623"/>
              <a:gd name="connsiteX1" fmla="*/ 5985469 w 6057901"/>
              <a:gd name="connsiteY1" fmla="*/ 161772 h 5651623"/>
              <a:gd name="connsiteX2" fmla="*/ 4876173 w 6057901"/>
              <a:gd name="connsiteY2" fmla="*/ 723245 h 5651623"/>
              <a:gd name="connsiteX3" fmla="*/ 5211541 w 6057901"/>
              <a:gd name="connsiteY3" fmla="*/ 1316803 h 5651623"/>
              <a:gd name="connsiteX4" fmla="*/ 4876173 w 6057901"/>
              <a:gd name="connsiteY4" fmla="*/ 2215161 h 5651623"/>
              <a:gd name="connsiteX5" fmla="*/ 5288934 w 6057901"/>
              <a:gd name="connsiteY5" fmla="*/ 2664340 h 5651623"/>
              <a:gd name="connsiteX6" fmla="*/ 4321524 w 6057901"/>
              <a:gd name="connsiteY6" fmla="*/ 3755203 h 5651623"/>
              <a:gd name="connsiteX7" fmla="*/ 5830683 w 6057901"/>
              <a:gd name="connsiteY7" fmla="*/ 4701687 h 5651623"/>
              <a:gd name="connsiteX8" fmla="*/ 4566601 w 6057901"/>
              <a:gd name="connsiteY8" fmla="*/ 5375456 h 5651623"/>
              <a:gd name="connsiteX9" fmla="*/ 2812365 w 6057901"/>
              <a:gd name="connsiteY9" fmla="*/ 5600045 h 5651623"/>
              <a:gd name="connsiteX10" fmla="*/ 39124 w 6057901"/>
              <a:gd name="connsiteY10" fmla="*/ 4445014 h 5651623"/>
              <a:gd name="connsiteX11" fmla="*/ 1135522 w 6057901"/>
              <a:gd name="connsiteY11" fmla="*/ 3883540 h 5651623"/>
              <a:gd name="connsiteX12" fmla="*/ 451885 w 6057901"/>
              <a:gd name="connsiteY12" fmla="*/ 2070782 h 5651623"/>
              <a:gd name="connsiteX13" fmla="*/ 1071028 w 6057901"/>
              <a:gd name="connsiteY13" fmla="*/ 1525351 h 5651623"/>
              <a:gd name="connsiteX14" fmla="*/ 503481 w 6057901"/>
              <a:gd name="connsiteY14" fmla="*/ 691161 h 5651623"/>
              <a:gd name="connsiteX15" fmla="*/ 2476997 w 6057901"/>
              <a:gd name="connsiteY15" fmla="*/ 33435 h 5651623"/>
              <a:gd name="connsiteX16" fmla="*/ 3354417 w 6057901"/>
              <a:gd name="connsiteY16" fmla="*/ 98 h 565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57901" h="5651623">
                <a:moveTo>
                  <a:pt x="3354417" y="98"/>
                </a:moveTo>
                <a:cubicBezTo>
                  <a:pt x="4375942" y="-3161"/>
                  <a:pt x="5685572" y="75546"/>
                  <a:pt x="5985469" y="161772"/>
                </a:cubicBezTo>
                <a:cubicBezTo>
                  <a:pt x="6385332" y="276740"/>
                  <a:pt x="5005161" y="530740"/>
                  <a:pt x="4876173" y="723245"/>
                </a:cubicBezTo>
                <a:cubicBezTo>
                  <a:pt x="4747185" y="915750"/>
                  <a:pt x="5211541" y="1068150"/>
                  <a:pt x="5211541" y="1316803"/>
                </a:cubicBezTo>
                <a:cubicBezTo>
                  <a:pt x="5211541" y="1565456"/>
                  <a:pt x="4863274" y="1990571"/>
                  <a:pt x="4876173" y="2215161"/>
                </a:cubicBezTo>
                <a:cubicBezTo>
                  <a:pt x="4889072" y="2439751"/>
                  <a:pt x="5381375" y="2407666"/>
                  <a:pt x="5288934" y="2664340"/>
                </a:cubicBezTo>
                <a:cubicBezTo>
                  <a:pt x="5196493" y="2921014"/>
                  <a:pt x="4231233" y="3415645"/>
                  <a:pt x="4321524" y="3755203"/>
                </a:cubicBezTo>
                <a:cubicBezTo>
                  <a:pt x="4411816" y="4094761"/>
                  <a:pt x="5789837" y="4431645"/>
                  <a:pt x="5830683" y="4701687"/>
                </a:cubicBezTo>
                <a:cubicBezTo>
                  <a:pt x="5871529" y="4971729"/>
                  <a:pt x="5069654" y="5225730"/>
                  <a:pt x="4566601" y="5375456"/>
                </a:cubicBezTo>
                <a:cubicBezTo>
                  <a:pt x="4063548" y="5525182"/>
                  <a:pt x="3566945" y="5755119"/>
                  <a:pt x="2812365" y="5600045"/>
                </a:cubicBezTo>
                <a:cubicBezTo>
                  <a:pt x="2057786" y="5444971"/>
                  <a:pt x="318598" y="4731098"/>
                  <a:pt x="39124" y="4445014"/>
                </a:cubicBezTo>
                <a:cubicBezTo>
                  <a:pt x="-240350" y="4158930"/>
                  <a:pt x="1066728" y="4279245"/>
                  <a:pt x="1135522" y="3883540"/>
                </a:cubicBezTo>
                <a:cubicBezTo>
                  <a:pt x="1204316" y="3487835"/>
                  <a:pt x="462634" y="2463813"/>
                  <a:pt x="451885" y="2070782"/>
                </a:cubicBezTo>
                <a:cubicBezTo>
                  <a:pt x="441137" y="1677751"/>
                  <a:pt x="1060280" y="1757961"/>
                  <a:pt x="1071028" y="1525351"/>
                </a:cubicBezTo>
                <a:cubicBezTo>
                  <a:pt x="1081777" y="1292741"/>
                  <a:pt x="269153" y="939814"/>
                  <a:pt x="503481" y="691161"/>
                </a:cubicBezTo>
                <a:cubicBezTo>
                  <a:pt x="737809" y="442508"/>
                  <a:pt x="1563332" y="121667"/>
                  <a:pt x="2476997" y="33435"/>
                </a:cubicBezTo>
                <a:cubicBezTo>
                  <a:pt x="2705413" y="11377"/>
                  <a:pt x="3013909" y="1184"/>
                  <a:pt x="3354417" y="98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0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45">
            <a:extLst>
              <a:ext uri="{FF2B5EF4-FFF2-40B4-BE49-F238E27FC236}">
                <a16:creationId xmlns="" xmlns:a16="http://schemas.microsoft.com/office/drawing/2014/main" id="{AFFE368C-598D-4473-9B89-940E064369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49786" y="1950132"/>
            <a:ext cx="980568" cy="980568"/>
          </a:xfrm>
          <a:custGeom>
            <a:avLst/>
            <a:gdLst>
              <a:gd name="connsiteX0" fmla="*/ 653712 w 1307424"/>
              <a:gd name="connsiteY0" fmla="*/ 0 h 1307424"/>
              <a:gd name="connsiteX1" fmla="*/ 1307424 w 1307424"/>
              <a:gd name="connsiteY1" fmla="*/ 653712 h 1307424"/>
              <a:gd name="connsiteX2" fmla="*/ 653712 w 1307424"/>
              <a:gd name="connsiteY2" fmla="*/ 1307424 h 1307424"/>
              <a:gd name="connsiteX3" fmla="*/ 0 w 1307424"/>
              <a:gd name="connsiteY3" fmla="*/ 653712 h 1307424"/>
              <a:gd name="connsiteX4" fmla="*/ 653712 w 1307424"/>
              <a:gd name="connsiteY4" fmla="*/ 0 h 130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424" h="1307424">
                <a:moveTo>
                  <a:pt x="653712" y="0"/>
                </a:moveTo>
                <a:cubicBezTo>
                  <a:pt x="1014747" y="0"/>
                  <a:pt x="1307424" y="292677"/>
                  <a:pt x="1307424" y="653712"/>
                </a:cubicBezTo>
                <a:cubicBezTo>
                  <a:pt x="1307424" y="1014747"/>
                  <a:pt x="1014747" y="1307424"/>
                  <a:pt x="653712" y="1307424"/>
                </a:cubicBezTo>
                <a:cubicBezTo>
                  <a:pt x="292677" y="1307424"/>
                  <a:pt x="0" y="1014747"/>
                  <a:pt x="0" y="653712"/>
                </a:cubicBezTo>
                <a:cubicBezTo>
                  <a:pt x="0" y="292677"/>
                  <a:pt x="292677" y="0"/>
                  <a:pt x="653712" y="0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AAA3C8A-2565-4ADE-91D8-E6332C2D7A90}"/>
              </a:ext>
            </a:extLst>
          </p:cNvPr>
          <p:cNvGrpSpPr/>
          <p:nvPr userDrawn="1"/>
        </p:nvGrpSpPr>
        <p:grpSpPr>
          <a:xfrm>
            <a:off x="2316795" y="1818544"/>
            <a:ext cx="1240970" cy="1240970"/>
            <a:chOff x="3089058" y="2424724"/>
            <a:chExt cx="1654628" cy="1654627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E5A6C401-592C-4B44-8D74-C78A878A57A6}"/>
                </a:ext>
              </a:extLst>
            </p:cNvPr>
            <p:cNvSpPr/>
            <p:nvPr userDrawn="1"/>
          </p:nvSpPr>
          <p:spPr>
            <a:xfrm>
              <a:off x="3089058" y="2424724"/>
              <a:ext cx="1607871" cy="1005840"/>
            </a:xfrm>
            <a:custGeom>
              <a:avLst/>
              <a:gdLst>
                <a:gd name="connsiteX0" fmla="*/ 827313 w 1607871"/>
                <a:gd name="connsiteY0" fmla="*/ 0 h 1005840"/>
                <a:gd name="connsiteX1" fmla="*/ 1589613 w 1607871"/>
                <a:gd name="connsiteY1" fmla="*/ 505286 h 1005840"/>
                <a:gd name="connsiteX2" fmla="*/ 1607871 w 1607871"/>
                <a:gd name="connsiteY2" fmla="*/ 555171 h 1005840"/>
                <a:gd name="connsiteX3" fmla="*/ 1472102 w 1607871"/>
                <a:gd name="connsiteY3" fmla="*/ 555171 h 1005840"/>
                <a:gd name="connsiteX4" fmla="*/ 1472035 w 1607871"/>
                <a:gd name="connsiteY4" fmla="*/ 554956 h 1005840"/>
                <a:gd name="connsiteX5" fmla="*/ 827313 w 1607871"/>
                <a:gd name="connsiteY5" fmla="*/ 127605 h 1005840"/>
                <a:gd name="connsiteX6" fmla="*/ 182591 w 1607871"/>
                <a:gd name="connsiteY6" fmla="*/ 554956 h 1005840"/>
                <a:gd name="connsiteX7" fmla="*/ 182524 w 1607871"/>
                <a:gd name="connsiteY7" fmla="*/ 555171 h 1005840"/>
                <a:gd name="connsiteX8" fmla="*/ 182525 w 1607871"/>
                <a:gd name="connsiteY8" fmla="*/ 555171 h 1005840"/>
                <a:gd name="connsiteX9" fmla="*/ 141821 w 1607871"/>
                <a:gd name="connsiteY9" fmla="*/ 686298 h 1005840"/>
                <a:gd name="connsiteX10" fmla="*/ 127605 w 1607871"/>
                <a:gd name="connsiteY10" fmla="*/ 827314 h 1005840"/>
                <a:gd name="connsiteX11" fmla="*/ 141821 w 1607871"/>
                <a:gd name="connsiteY11" fmla="*/ 968330 h 1005840"/>
                <a:gd name="connsiteX12" fmla="*/ 153465 w 1607871"/>
                <a:gd name="connsiteY12" fmla="*/ 1005840 h 1005840"/>
                <a:gd name="connsiteX13" fmla="*/ 19840 w 1607871"/>
                <a:gd name="connsiteY13" fmla="*/ 1005840 h 1005840"/>
                <a:gd name="connsiteX14" fmla="*/ 16808 w 1607871"/>
                <a:gd name="connsiteY14" fmla="*/ 994047 h 1005840"/>
                <a:gd name="connsiteX15" fmla="*/ 0 w 1607871"/>
                <a:gd name="connsiteY15" fmla="*/ 827314 h 1005840"/>
                <a:gd name="connsiteX16" fmla="*/ 37194 w 1607871"/>
                <a:gd name="connsiteY16" fmla="*/ 581296 h 1005840"/>
                <a:gd name="connsiteX17" fmla="*/ 46756 w 1607871"/>
                <a:gd name="connsiteY17" fmla="*/ 555171 h 1005840"/>
                <a:gd name="connsiteX18" fmla="*/ 46755 w 1607871"/>
                <a:gd name="connsiteY18" fmla="*/ 555171 h 1005840"/>
                <a:gd name="connsiteX19" fmla="*/ 65013 w 1607871"/>
                <a:gd name="connsiteY19" fmla="*/ 505286 h 1005840"/>
                <a:gd name="connsiteX20" fmla="*/ 827313 w 1607871"/>
                <a:gd name="connsiteY20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7871" h="1005840">
                  <a:moveTo>
                    <a:pt x="827313" y="0"/>
                  </a:moveTo>
                  <a:cubicBezTo>
                    <a:pt x="1169998" y="0"/>
                    <a:pt x="1464020" y="208350"/>
                    <a:pt x="1589613" y="505286"/>
                  </a:cubicBezTo>
                  <a:lnTo>
                    <a:pt x="1607871" y="555171"/>
                  </a:lnTo>
                  <a:lnTo>
                    <a:pt x="1472102" y="555171"/>
                  </a:lnTo>
                  <a:lnTo>
                    <a:pt x="1472035" y="554956"/>
                  </a:lnTo>
                  <a:cubicBezTo>
                    <a:pt x="1365814" y="303819"/>
                    <a:pt x="1117142" y="127605"/>
                    <a:pt x="827313" y="127605"/>
                  </a:cubicBezTo>
                  <a:cubicBezTo>
                    <a:pt x="537484" y="127605"/>
                    <a:pt x="288812" y="303819"/>
                    <a:pt x="182591" y="554956"/>
                  </a:cubicBezTo>
                  <a:lnTo>
                    <a:pt x="182524" y="555171"/>
                  </a:lnTo>
                  <a:lnTo>
                    <a:pt x="182525" y="555171"/>
                  </a:lnTo>
                  <a:lnTo>
                    <a:pt x="141821" y="686298"/>
                  </a:lnTo>
                  <a:cubicBezTo>
                    <a:pt x="132500" y="731848"/>
                    <a:pt x="127605" y="779009"/>
                    <a:pt x="127605" y="827314"/>
                  </a:cubicBezTo>
                  <a:cubicBezTo>
                    <a:pt x="127605" y="875619"/>
                    <a:pt x="132500" y="922781"/>
                    <a:pt x="141821" y="968330"/>
                  </a:cubicBezTo>
                  <a:lnTo>
                    <a:pt x="153465" y="1005840"/>
                  </a:lnTo>
                  <a:lnTo>
                    <a:pt x="19840" y="1005840"/>
                  </a:lnTo>
                  <a:lnTo>
                    <a:pt x="16808" y="994047"/>
                  </a:lnTo>
                  <a:cubicBezTo>
                    <a:pt x="5788" y="940191"/>
                    <a:pt x="0" y="884428"/>
                    <a:pt x="0" y="827314"/>
                  </a:cubicBezTo>
                  <a:cubicBezTo>
                    <a:pt x="0" y="741643"/>
                    <a:pt x="13022" y="659013"/>
                    <a:pt x="37194" y="581296"/>
                  </a:cubicBezTo>
                  <a:lnTo>
                    <a:pt x="46756" y="555171"/>
                  </a:lnTo>
                  <a:lnTo>
                    <a:pt x="46755" y="555171"/>
                  </a:lnTo>
                  <a:lnTo>
                    <a:pt x="65013" y="505286"/>
                  </a:lnTo>
                  <a:cubicBezTo>
                    <a:pt x="190607" y="208350"/>
                    <a:pt x="484628" y="0"/>
                    <a:pt x="827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A1E9AE7F-8D1F-452A-9248-7399FF281DFA}"/>
                </a:ext>
              </a:extLst>
            </p:cNvPr>
            <p:cNvSpPr/>
            <p:nvPr userDrawn="1"/>
          </p:nvSpPr>
          <p:spPr>
            <a:xfrm>
              <a:off x="3108897" y="2979895"/>
              <a:ext cx="1634789" cy="1099456"/>
            </a:xfrm>
            <a:custGeom>
              <a:avLst/>
              <a:gdLst>
                <a:gd name="connsiteX0" fmla="*/ 1452264 w 1634789"/>
                <a:gd name="connsiteY0" fmla="*/ 0 h 1099456"/>
                <a:gd name="connsiteX1" fmla="*/ 1588033 w 1634789"/>
                <a:gd name="connsiteY1" fmla="*/ 0 h 1099456"/>
                <a:gd name="connsiteX2" fmla="*/ 1597595 w 1634789"/>
                <a:gd name="connsiteY2" fmla="*/ 26125 h 1099456"/>
                <a:gd name="connsiteX3" fmla="*/ 1634789 w 1634789"/>
                <a:gd name="connsiteY3" fmla="*/ 272143 h 1099456"/>
                <a:gd name="connsiteX4" fmla="*/ 1617981 w 1634789"/>
                <a:gd name="connsiteY4" fmla="*/ 438876 h 1099456"/>
                <a:gd name="connsiteX5" fmla="*/ 1614949 w 1634789"/>
                <a:gd name="connsiteY5" fmla="*/ 450669 h 1099456"/>
                <a:gd name="connsiteX6" fmla="*/ 1614948 w 1634789"/>
                <a:gd name="connsiteY6" fmla="*/ 450669 h 1099456"/>
                <a:gd name="connsiteX7" fmla="*/ 1597594 w 1634789"/>
                <a:gd name="connsiteY7" fmla="*/ 518160 h 1099456"/>
                <a:gd name="connsiteX8" fmla="*/ 807474 w 1634789"/>
                <a:gd name="connsiteY8" fmla="*/ 1099456 h 1099456"/>
                <a:gd name="connsiteX9" fmla="*/ 17354 w 1634789"/>
                <a:gd name="connsiteY9" fmla="*/ 518160 h 1099456"/>
                <a:gd name="connsiteX10" fmla="*/ 0 w 1634789"/>
                <a:gd name="connsiteY10" fmla="*/ 450668 h 1099456"/>
                <a:gd name="connsiteX11" fmla="*/ 133625 w 1634789"/>
                <a:gd name="connsiteY11" fmla="*/ 450668 h 1099456"/>
                <a:gd name="connsiteX12" fmla="*/ 162752 w 1634789"/>
                <a:gd name="connsiteY12" fmla="*/ 544500 h 1099456"/>
                <a:gd name="connsiteX13" fmla="*/ 807474 w 1634789"/>
                <a:gd name="connsiteY13" fmla="*/ 971851 h 1099456"/>
                <a:gd name="connsiteX14" fmla="*/ 1452196 w 1634789"/>
                <a:gd name="connsiteY14" fmla="*/ 544500 h 1099456"/>
                <a:gd name="connsiteX15" fmla="*/ 1481323 w 1634789"/>
                <a:gd name="connsiteY15" fmla="*/ 450668 h 1099456"/>
                <a:gd name="connsiteX16" fmla="*/ 1481325 w 1634789"/>
                <a:gd name="connsiteY16" fmla="*/ 450668 h 1099456"/>
                <a:gd name="connsiteX17" fmla="*/ 1492968 w 1634789"/>
                <a:gd name="connsiteY17" fmla="*/ 413159 h 1099456"/>
                <a:gd name="connsiteX18" fmla="*/ 1507184 w 1634789"/>
                <a:gd name="connsiteY18" fmla="*/ 272143 h 1099456"/>
                <a:gd name="connsiteX19" fmla="*/ 1492968 w 1634789"/>
                <a:gd name="connsiteY19" fmla="*/ 131127 h 10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4789" h="1099456">
                  <a:moveTo>
                    <a:pt x="1452264" y="0"/>
                  </a:moveTo>
                  <a:lnTo>
                    <a:pt x="1588033" y="0"/>
                  </a:lnTo>
                  <a:lnTo>
                    <a:pt x="1597595" y="26125"/>
                  </a:lnTo>
                  <a:cubicBezTo>
                    <a:pt x="1621767" y="103842"/>
                    <a:pt x="1634789" y="186472"/>
                    <a:pt x="1634789" y="272143"/>
                  </a:cubicBezTo>
                  <a:cubicBezTo>
                    <a:pt x="1634789" y="329257"/>
                    <a:pt x="1629002" y="385020"/>
                    <a:pt x="1617981" y="438876"/>
                  </a:cubicBezTo>
                  <a:lnTo>
                    <a:pt x="1614949" y="450669"/>
                  </a:lnTo>
                  <a:lnTo>
                    <a:pt x="1614948" y="450669"/>
                  </a:lnTo>
                  <a:lnTo>
                    <a:pt x="1597594" y="518160"/>
                  </a:lnTo>
                  <a:cubicBezTo>
                    <a:pt x="1492846" y="854934"/>
                    <a:pt x="1178716" y="1099456"/>
                    <a:pt x="807474" y="1099456"/>
                  </a:cubicBezTo>
                  <a:cubicBezTo>
                    <a:pt x="436232" y="1099456"/>
                    <a:pt x="122102" y="854934"/>
                    <a:pt x="17354" y="518160"/>
                  </a:cubicBezTo>
                  <a:lnTo>
                    <a:pt x="0" y="450668"/>
                  </a:lnTo>
                  <a:lnTo>
                    <a:pt x="133625" y="450668"/>
                  </a:lnTo>
                  <a:lnTo>
                    <a:pt x="162752" y="544500"/>
                  </a:lnTo>
                  <a:cubicBezTo>
                    <a:pt x="268973" y="795637"/>
                    <a:pt x="517645" y="971851"/>
                    <a:pt x="807474" y="971851"/>
                  </a:cubicBezTo>
                  <a:cubicBezTo>
                    <a:pt x="1097303" y="971851"/>
                    <a:pt x="1345975" y="795637"/>
                    <a:pt x="1452196" y="544500"/>
                  </a:cubicBezTo>
                  <a:lnTo>
                    <a:pt x="1481323" y="450668"/>
                  </a:lnTo>
                  <a:lnTo>
                    <a:pt x="1481325" y="450668"/>
                  </a:lnTo>
                  <a:lnTo>
                    <a:pt x="1492968" y="413159"/>
                  </a:lnTo>
                  <a:cubicBezTo>
                    <a:pt x="1502289" y="367610"/>
                    <a:pt x="1507184" y="320448"/>
                    <a:pt x="1507184" y="272143"/>
                  </a:cubicBezTo>
                  <a:cubicBezTo>
                    <a:pt x="1507184" y="223838"/>
                    <a:pt x="1502289" y="176677"/>
                    <a:pt x="1492968" y="1311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776487F-D8F8-4A02-99DD-1D266C57AF27}"/>
              </a:ext>
            </a:extLst>
          </p:cNvPr>
          <p:cNvGrpSpPr/>
          <p:nvPr userDrawn="1"/>
        </p:nvGrpSpPr>
        <p:grpSpPr>
          <a:xfrm>
            <a:off x="3921969" y="1818544"/>
            <a:ext cx="1240971" cy="1240970"/>
            <a:chOff x="5229291" y="2424724"/>
            <a:chExt cx="1654629" cy="1654627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3A394DAE-4424-4817-AACC-0F9A0DC7D763}"/>
                </a:ext>
              </a:extLst>
            </p:cNvPr>
            <p:cNvSpPr/>
            <p:nvPr userDrawn="1"/>
          </p:nvSpPr>
          <p:spPr>
            <a:xfrm>
              <a:off x="5229291" y="2424724"/>
              <a:ext cx="1607872" cy="1005840"/>
            </a:xfrm>
            <a:custGeom>
              <a:avLst/>
              <a:gdLst>
                <a:gd name="connsiteX0" fmla="*/ 827314 w 1607872"/>
                <a:gd name="connsiteY0" fmla="*/ 0 h 1005840"/>
                <a:gd name="connsiteX1" fmla="*/ 1589614 w 1607872"/>
                <a:gd name="connsiteY1" fmla="*/ 505286 h 1005840"/>
                <a:gd name="connsiteX2" fmla="*/ 1607872 w 1607872"/>
                <a:gd name="connsiteY2" fmla="*/ 555171 h 1005840"/>
                <a:gd name="connsiteX3" fmla="*/ 1472103 w 1607872"/>
                <a:gd name="connsiteY3" fmla="*/ 555171 h 1005840"/>
                <a:gd name="connsiteX4" fmla="*/ 1472036 w 1607872"/>
                <a:gd name="connsiteY4" fmla="*/ 554956 h 1005840"/>
                <a:gd name="connsiteX5" fmla="*/ 827314 w 1607872"/>
                <a:gd name="connsiteY5" fmla="*/ 127605 h 1005840"/>
                <a:gd name="connsiteX6" fmla="*/ 182592 w 1607872"/>
                <a:gd name="connsiteY6" fmla="*/ 554956 h 1005840"/>
                <a:gd name="connsiteX7" fmla="*/ 182526 w 1607872"/>
                <a:gd name="connsiteY7" fmla="*/ 555171 h 1005840"/>
                <a:gd name="connsiteX8" fmla="*/ 141821 w 1607872"/>
                <a:gd name="connsiteY8" fmla="*/ 686298 h 1005840"/>
                <a:gd name="connsiteX9" fmla="*/ 127605 w 1607872"/>
                <a:gd name="connsiteY9" fmla="*/ 827314 h 1005840"/>
                <a:gd name="connsiteX10" fmla="*/ 141821 w 1607872"/>
                <a:gd name="connsiteY10" fmla="*/ 968330 h 1005840"/>
                <a:gd name="connsiteX11" fmla="*/ 153465 w 1607872"/>
                <a:gd name="connsiteY11" fmla="*/ 1005840 h 1005840"/>
                <a:gd name="connsiteX12" fmla="*/ 19841 w 1607872"/>
                <a:gd name="connsiteY12" fmla="*/ 1005840 h 1005840"/>
                <a:gd name="connsiteX13" fmla="*/ 16808 w 1607872"/>
                <a:gd name="connsiteY13" fmla="*/ 994047 h 1005840"/>
                <a:gd name="connsiteX14" fmla="*/ 0 w 1607872"/>
                <a:gd name="connsiteY14" fmla="*/ 827314 h 1005840"/>
                <a:gd name="connsiteX15" fmla="*/ 37194 w 1607872"/>
                <a:gd name="connsiteY15" fmla="*/ 581296 h 1005840"/>
                <a:gd name="connsiteX16" fmla="*/ 46756 w 1607872"/>
                <a:gd name="connsiteY16" fmla="*/ 555171 h 1005840"/>
                <a:gd name="connsiteX17" fmla="*/ 65014 w 1607872"/>
                <a:gd name="connsiteY17" fmla="*/ 505286 h 1005840"/>
                <a:gd name="connsiteX18" fmla="*/ 827314 w 1607872"/>
                <a:gd name="connsiteY18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7872" h="1005840">
                  <a:moveTo>
                    <a:pt x="827314" y="0"/>
                  </a:moveTo>
                  <a:cubicBezTo>
                    <a:pt x="1169999" y="0"/>
                    <a:pt x="1464021" y="208350"/>
                    <a:pt x="1589614" y="505286"/>
                  </a:cubicBezTo>
                  <a:lnTo>
                    <a:pt x="1607872" y="555171"/>
                  </a:lnTo>
                  <a:lnTo>
                    <a:pt x="1472103" y="555171"/>
                  </a:lnTo>
                  <a:lnTo>
                    <a:pt x="1472036" y="554956"/>
                  </a:lnTo>
                  <a:cubicBezTo>
                    <a:pt x="1365815" y="303819"/>
                    <a:pt x="1117143" y="127605"/>
                    <a:pt x="827314" y="127605"/>
                  </a:cubicBezTo>
                  <a:cubicBezTo>
                    <a:pt x="537485" y="127605"/>
                    <a:pt x="288813" y="303819"/>
                    <a:pt x="182592" y="554956"/>
                  </a:cubicBezTo>
                  <a:lnTo>
                    <a:pt x="182526" y="555171"/>
                  </a:lnTo>
                  <a:lnTo>
                    <a:pt x="141821" y="686298"/>
                  </a:lnTo>
                  <a:cubicBezTo>
                    <a:pt x="132500" y="731848"/>
                    <a:pt x="127605" y="779009"/>
                    <a:pt x="127605" y="827314"/>
                  </a:cubicBezTo>
                  <a:cubicBezTo>
                    <a:pt x="127605" y="875619"/>
                    <a:pt x="132500" y="922781"/>
                    <a:pt x="141821" y="968330"/>
                  </a:cubicBezTo>
                  <a:lnTo>
                    <a:pt x="153465" y="1005840"/>
                  </a:lnTo>
                  <a:lnTo>
                    <a:pt x="19841" y="1005840"/>
                  </a:lnTo>
                  <a:lnTo>
                    <a:pt x="16808" y="994047"/>
                  </a:lnTo>
                  <a:cubicBezTo>
                    <a:pt x="5788" y="940191"/>
                    <a:pt x="0" y="884428"/>
                    <a:pt x="0" y="827314"/>
                  </a:cubicBezTo>
                  <a:cubicBezTo>
                    <a:pt x="0" y="741643"/>
                    <a:pt x="13022" y="659013"/>
                    <a:pt x="37194" y="581296"/>
                  </a:cubicBezTo>
                  <a:lnTo>
                    <a:pt x="46756" y="555171"/>
                  </a:lnTo>
                  <a:lnTo>
                    <a:pt x="65014" y="505286"/>
                  </a:lnTo>
                  <a:cubicBezTo>
                    <a:pt x="190608" y="208350"/>
                    <a:pt x="484629" y="0"/>
                    <a:pt x="827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285114BA-A4BD-4923-9489-5417562B3A62}"/>
                </a:ext>
              </a:extLst>
            </p:cNvPr>
            <p:cNvSpPr/>
            <p:nvPr userDrawn="1"/>
          </p:nvSpPr>
          <p:spPr>
            <a:xfrm>
              <a:off x="5249133" y="2979895"/>
              <a:ext cx="1634787" cy="1099456"/>
            </a:xfrm>
            <a:custGeom>
              <a:avLst/>
              <a:gdLst>
                <a:gd name="connsiteX0" fmla="*/ 1452262 w 1634787"/>
                <a:gd name="connsiteY0" fmla="*/ 0 h 1099456"/>
                <a:gd name="connsiteX1" fmla="*/ 1588031 w 1634787"/>
                <a:gd name="connsiteY1" fmla="*/ 0 h 1099456"/>
                <a:gd name="connsiteX2" fmla="*/ 1597593 w 1634787"/>
                <a:gd name="connsiteY2" fmla="*/ 26125 h 1099456"/>
                <a:gd name="connsiteX3" fmla="*/ 1634787 w 1634787"/>
                <a:gd name="connsiteY3" fmla="*/ 272143 h 1099456"/>
                <a:gd name="connsiteX4" fmla="*/ 1617979 w 1634787"/>
                <a:gd name="connsiteY4" fmla="*/ 438876 h 1099456"/>
                <a:gd name="connsiteX5" fmla="*/ 1614947 w 1634787"/>
                <a:gd name="connsiteY5" fmla="*/ 450669 h 1099456"/>
                <a:gd name="connsiteX6" fmla="*/ 1614947 w 1634787"/>
                <a:gd name="connsiteY6" fmla="*/ 450669 h 1099456"/>
                <a:gd name="connsiteX7" fmla="*/ 1597593 w 1634787"/>
                <a:gd name="connsiteY7" fmla="*/ 518160 h 1099456"/>
                <a:gd name="connsiteX8" fmla="*/ 807473 w 1634787"/>
                <a:gd name="connsiteY8" fmla="*/ 1099456 h 1099456"/>
                <a:gd name="connsiteX9" fmla="*/ 17353 w 1634787"/>
                <a:gd name="connsiteY9" fmla="*/ 518160 h 1099456"/>
                <a:gd name="connsiteX10" fmla="*/ 0 w 1634787"/>
                <a:gd name="connsiteY10" fmla="*/ 450668 h 1099456"/>
                <a:gd name="connsiteX11" fmla="*/ 133624 w 1634787"/>
                <a:gd name="connsiteY11" fmla="*/ 450668 h 1099456"/>
                <a:gd name="connsiteX12" fmla="*/ 162751 w 1634787"/>
                <a:gd name="connsiteY12" fmla="*/ 544500 h 1099456"/>
                <a:gd name="connsiteX13" fmla="*/ 807473 w 1634787"/>
                <a:gd name="connsiteY13" fmla="*/ 971851 h 1099456"/>
                <a:gd name="connsiteX14" fmla="*/ 1452195 w 1634787"/>
                <a:gd name="connsiteY14" fmla="*/ 544500 h 1099456"/>
                <a:gd name="connsiteX15" fmla="*/ 1481322 w 1634787"/>
                <a:gd name="connsiteY15" fmla="*/ 450668 h 1099456"/>
                <a:gd name="connsiteX16" fmla="*/ 1481323 w 1634787"/>
                <a:gd name="connsiteY16" fmla="*/ 450668 h 1099456"/>
                <a:gd name="connsiteX17" fmla="*/ 1492966 w 1634787"/>
                <a:gd name="connsiteY17" fmla="*/ 413159 h 1099456"/>
                <a:gd name="connsiteX18" fmla="*/ 1507182 w 1634787"/>
                <a:gd name="connsiteY18" fmla="*/ 272143 h 1099456"/>
                <a:gd name="connsiteX19" fmla="*/ 1492966 w 1634787"/>
                <a:gd name="connsiteY19" fmla="*/ 131127 h 10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4787" h="1099456">
                  <a:moveTo>
                    <a:pt x="1452262" y="0"/>
                  </a:moveTo>
                  <a:lnTo>
                    <a:pt x="1588031" y="0"/>
                  </a:lnTo>
                  <a:lnTo>
                    <a:pt x="1597593" y="26125"/>
                  </a:lnTo>
                  <a:cubicBezTo>
                    <a:pt x="1621765" y="103842"/>
                    <a:pt x="1634787" y="186472"/>
                    <a:pt x="1634787" y="272143"/>
                  </a:cubicBezTo>
                  <a:cubicBezTo>
                    <a:pt x="1634787" y="329257"/>
                    <a:pt x="1629000" y="385020"/>
                    <a:pt x="1617979" y="438876"/>
                  </a:cubicBezTo>
                  <a:lnTo>
                    <a:pt x="1614947" y="450669"/>
                  </a:lnTo>
                  <a:lnTo>
                    <a:pt x="1614947" y="450669"/>
                  </a:lnTo>
                  <a:lnTo>
                    <a:pt x="1597593" y="518160"/>
                  </a:lnTo>
                  <a:cubicBezTo>
                    <a:pt x="1492845" y="854934"/>
                    <a:pt x="1178715" y="1099456"/>
                    <a:pt x="807473" y="1099456"/>
                  </a:cubicBezTo>
                  <a:cubicBezTo>
                    <a:pt x="436231" y="1099456"/>
                    <a:pt x="122101" y="854934"/>
                    <a:pt x="17353" y="518160"/>
                  </a:cubicBezTo>
                  <a:lnTo>
                    <a:pt x="0" y="450668"/>
                  </a:lnTo>
                  <a:lnTo>
                    <a:pt x="133624" y="450668"/>
                  </a:lnTo>
                  <a:lnTo>
                    <a:pt x="162751" y="544500"/>
                  </a:lnTo>
                  <a:cubicBezTo>
                    <a:pt x="268972" y="795637"/>
                    <a:pt x="517644" y="971851"/>
                    <a:pt x="807473" y="971851"/>
                  </a:cubicBezTo>
                  <a:cubicBezTo>
                    <a:pt x="1097302" y="971851"/>
                    <a:pt x="1345974" y="795637"/>
                    <a:pt x="1452195" y="544500"/>
                  </a:cubicBezTo>
                  <a:lnTo>
                    <a:pt x="1481322" y="450668"/>
                  </a:lnTo>
                  <a:lnTo>
                    <a:pt x="1481323" y="450668"/>
                  </a:lnTo>
                  <a:lnTo>
                    <a:pt x="1492966" y="413159"/>
                  </a:lnTo>
                  <a:cubicBezTo>
                    <a:pt x="1502287" y="367610"/>
                    <a:pt x="1507182" y="320448"/>
                    <a:pt x="1507182" y="272143"/>
                  </a:cubicBezTo>
                  <a:cubicBezTo>
                    <a:pt x="1507182" y="223838"/>
                    <a:pt x="1502287" y="176677"/>
                    <a:pt x="1492966" y="1311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DBF426B-4E85-4FD5-95A4-A07D5FAE710E}"/>
              </a:ext>
            </a:extLst>
          </p:cNvPr>
          <p:cNvGrpSpPr/>
          <p:nvPr userDrawn="1"/>
        </p:nvGrpSpPr>
        <p:grpSpPr>
          <a:xfrm>
            <a:off x="5527145" y="1818544"/>
            <a:ext cx="1240971" cy="1240970"/>
            <a:chOff x="7369525" y="2424724"/>
            <a:chExt cx="1654629" cy="1654627"/>
          </a:xfrm>
        </p:grpSpPr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3B1D3AE-0D63-4298-BA3E-8CE33CC1F46A}"/>
                </a:ext>
              </a:extLst>
            </p:cNvPr>
            <p:cNvSpPr/>
            <p:nvPr userDrawn="1"/>
          </p:nvSpPr>
          <p:spPr>
            <a:xfrm>
              <a:off x="7369525" y="2424724"/>
              <a:ext cx="1607872" cy="1005840"/>
            </a:xfrm>
            <a:custGeom>
              <a:avLst/>
              <a:gdLst>
                <a:gd name="connsiteX0" fmla="*/ 827314 w 1607872"/>
                <a:gd name="connsiteY0" fmla="*/ 0 h 1005840"/>
                <a:gd name="connsiteX1" fmla="*/ 1589614 w 1607872"/>
                <a:gd name="connsiteY1" fmla="*/ 505286 h 1005840"/>
                <a:gd name="connsiteX2" fmla="*/ 1607872 w 1607872"/>
                <a:gd name="connsiteY2" fmla="*/ 555171 h 1005840"/>
                <a:gd name="connsiteX3" fmla="*/ 1472103 w 1607872"/>
                <a:gd name="connsiteY3" fmla="*/ 555171 h 1005840"/>
                <a:gd name="connsiteX4" fmla="*/ 1472036 w 1607872"/>
                <a:gd name="connsiteY4" fmla="*/ 554956 h 1005840"/>
                <a:gd name="connsiteX5" fmla="*/ 827314 w 1607872"/>
                <a:gd name="connsiteY5" fmla="*/ 127605 h 1005840"/>
                <a:gd name="connsiteX6" fmla="*/ 182592 w 1607872"/>
                <a:gd name="connsiteY6" fmla="*/ 554956 h 1005840"/>
                <a:gd name="connsiteX7" fmla="*/ 182526 w 1607872"/>
                <a:gd name="connsiteY7" fmla="*/ 555171 h 1005840"/>
                <a:gd name="connsiteX8" fmla="*/ 141821 w 1607872"/>
                <a:gd name="connsiteY8" fmla="*/ 686298 h 1005840"/>
                <a:gd name="connsiteX9" fmla="*/ 127605 w 1607872"/>
                <a:gd name="connsiteY9" fmla="*/ 827314 h 1005840"/>
                <a:gd name="connsiteX10" fmla="*/ 141821 w 1607872"/>
                <a:gd name="connsiteY10" fmla="*/ 968330 h 1005840"/>
                <a:gd name="connsiteX11" fmla="*/ 153465 w 1607872"/>
                <a:gd name="connsiteY11" fmla="*/ 1005840 h 1005840"/>
                <a:gd name="connsiteX12" fmla="*/ 19841 w 1607872"/>
                <a:gd name="connsiteY12" fmla="*/ 1005840 h 1005840"/>
                <a:gd name="connsiteX13" fmla="*/ 16808 w 1607872"/>
                <a:gd name="connsiteY13" fmla="*/ 994047 h 1005840"/>
                <a:gd name="connsiteX14" fmla="*/ 0 w 1607872"/>
                <a:gd name="connsiteY14" fmla="*/ 827314 h 1005840"/>
                <a:gd name="connsiteX15" fmla="*/ 37194 w 1607872"/>
                <a:gd name="connsiteY15" fmla="*/ 581296 h 1005840"/>
                <a:gd name="connsiteX16" fmla="*/ 46756 w 1607872"/>
                <a:gd name="connsiteY16" fmla="*/ 555171 h 1005840"/>
                <a:gd name="connsiteX17" fmla="*/ 65014 w 1607872"/>
                <a:gd name="connsiteY17" fmla="*/ 505286 h 1005840"/>
                <a:gd name="connsiteX18" fmla="*/ 827314 w 1607872"/>
                <a:gd name="connsiteY18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7872" h="1005840">
                  <a:moveTo>
                    <a:pt x="827314" y="0"/>
                  </a:moveTo>
                  <a:cubicBezTo>
                    <a:pt x="1169999" y="0"/>
                    <a:pt x="1464021" y="208350"/>
                    <a:pt x="1589614" y="505286"/>
                  </a:cubicBezTo>
                  <a:lnTo>
                    <a:pt x="1607872" y="555171"/>
                  </a:lnTo>
                  <a:lnTo>
                    <a:pt x="1472103" y="555171"/>
                  </a:lnTo>
                  <a:lnTo>
                    <a:pt x="1472036" y="554956"/>
                  </a:lnTo>
                  <a:cubicBezTo>
                    <a:pt x="1365815" y="303819"/>
                    <a:pt x="1117143" y="127605"/>
                    <a:pt x="827314" y="127605"/>
                  </a:cubicBezTo>
                  <a:cubicBezTo>
                    <a:pt x="537485" y="127605"/>
                    <a:pt x="288813" y="303819"/>
                    <a:pt x="182592" y="554956"/>
                  </a:cubicBezTo>
                  <a:lnTo>
                    <a:pt x="182526" y="555171"/>
                  </a:lnTo>
                  <a:lnTo>
                    <a:pt x="141821" y="686298"/>
                  </a:lnTo>
                  <a:cubicBezTo>
                    <a:pt x="132500" y="731848"/>
                    <a:pt x="127605" y="779009"/>
                    <a:pt x="127605" y="827314"/>
                  </a:cubicBezTo>
                  <a:cubicBezTo>
                    <a:pt x="127605" y="875619"/>
                    <a:pt x="132500" y="922781"/>
                    <a:pt x="141821" y="968330"/>
                  </a:cubicBezTo>
                  <a:lnTo>
                    <a:pt x="153465" y="1005840"/>
                  </a:lnTo>
                  <a:lnTo>
                    <a:pt x="19841" y="1005840"/>
                  </a:lnTo>
                  <a:lnTo>
                    <a:pt x="16808" y="994047"/>
                  </a:lnTo>
                  <a:cubicBezTo>
                    <a:pt x="5788" y="940191"/>
                    <a:pt x="0" y="884428"/>
                    <a:pt x="0" y="827314"/>
                  </a:cubicBezTo>
                  <a:cubicBezTo>
                    <a:pt x="0" y="741643"/>
                    <a:pt x="13022" y="659013"/>
                    <a:pt x="37194" y="581296"/>
                  </a:cubicBezTo>
                  <a:lnTo>
                    <a:pt x="46756" y="555171"/>
                  </a:lnTo>
                  <a:lnTo>
                    <a:pt x="65014" y="505286"/>
                  </a:lnTo>
                  <a:cubicBezTo>
                    <a:pt x="190608" y="208350"/>
                    <a:pt x="484629" y="0"/>
                    <a:pt x="827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2EF90B1A-4ECC-49FA-92C3-1EA0D9416C2C}"/>
                </a:ext>
              </a:extLst>
            </p:cNvPr>
            <p:cNvSpPr/>
            <p:nvPr userDrawn="1"/>
          </p:nvSpPr>
          <p:spPr>
            <a:xfrm>
              <a:off x="7389367" y="2979895"/>
              <a:ext cx="1634787" cy="1099456"/>
            </a:xfrm>
            <a:custGeom>
              <a:avLst/>
              <a:gdLst>
                <a:gd name="connsiteX0" fmla="*/ 1452262 w 1634787"/>
                <a:gd name="connsiteY0" fmla="*/ 0 h 1099456"/>
                <a:gd name="connsiteX1" fmla="*/ 1588031 w 1634787"/>
                <a:gd name="connsiteY1" fmla="*/ 0 h 1099456"/>
                <a:gd name="connsiteX2" fmla="*/ 1597593 w 1634787"/>
                <a:gd name="connsiteY2" fmla="*/ 26125 h 1099456"/>
                <a:gd name="connsiteX3" fmla="*/ 1634787 w 1634787"/>
                <a:gd name="connsiteY3" fmla="*/ 272143 h 1099456"/>
                <a:gd name="connsiteX4" fmla="*/ 1617979 w 1634787"/>
                <a:gd name="connsiteY4" fmla="*/ 438876 h 1099456"/>
                <a:gd name="connsiteX5" fmla="*/ 1614947 w 1634787"/>
                <a:gd name="connsiteY5" fmla="*/ 450669 h 1099456"/>
                <a:gd name="connsiteX6" fmla="*/ 1614947 w 1634787"/>
                <a:gd name="connsiteY6" fmla="*/ 450669 h 1099456"/>
                <a:gd name="connsiteX7" fmla="*/ 1597593 w 1634787"/>
                <a:gd name="connsiteY7" fmla="*/ 518160 h 1099456"/>
                <a:gd name="connsiteX8" fmla="*/ 807473 w 1634787"/>
                <a:gd name="connsiteY8" fmla="*/ 1099456 h 1099456"/>
                <a:gd name="connsiteX9" fmla="*/ 17353 w 1634787"/>
                <a:gd name="connsiteY9" fmla="*/ 518160 h 1099456"/>
                <a:gd name="connsiteX10" fmla="*/ 0 w 1634787"/>
                <a:gd name="connsiteY10" fmla="*/ 450668 h 1099456"/>
                <a:gd name="connsiteX11" fmla="*/ 133624 w 1634787"/>
                <a:gd name="connsiteY11" fmla="*/ 450668 h 1099456"/>
                <a:gd name="connsiteX12" fmla="*/ 162751 w 1634787"/>
                <a:gd name="connsiteY12" fmla="*/ 544500 h 1099456"/>
                <a:gd name="connsiteX13" fmla="*/ 807473 w 1634787"/>
                <a:gd name="connsiteY13" fmla="*/ 971851 h 1099456"/>
                <a:gd name="connsiteX14" fmla="*/ 1452195 w 1634787"/>
                <a:gd name="connsiteY14" fmla="*/ 544500 h 1099456"/>
                <a:gd name="connsiteX15" fmla="*/ 1481322 w 1634787"/>
                <a:gd name="connsiteY15" fmla="*/ 450668 h 1099456"/>
                <a:gd name="connsiteX16" fmla="*/ 1481322 w 1634787"/>
                <a:gd name="connsiteY16" fmla="*/ 450668 h 1099456"/>
                <a:gd name="connsiteX17" fmla="*/ 1492966 w 1634787"/>
                <a:gd name="connsiteY17" fmla="*/ 413159 h 1099456"/>
                <a:gd name="connsiteX18" fmla="*/ 1507182 w 1634787"/>
                <a:gd name="connsiteY18" fmla="*/ 272143 h 1099456"/>
                <a:gd name="connsiteX19" fmla="*/ 1492966 w 1634787"/>
                <a:gd name="connsiteY19" fmla="*/ 131127 h 10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4787" h="1099456">
                  <a:moveTo>
                    <a:pt x="1452262" y="0"/>
                  </a:moveTo>
                  <a:lnTo>
                    <a:pt x="1588031" y="0"/>
                  </a:lnTo>
                  <a:lnTo>
                    <a:pt x="1597593" y="26125"/>
                  </a:lnTo>
                  <a:cubicBezTo>
                    <a:pt x="1621765" y="103842"/>
                    <a:pt x="1634787" y="186472"/>
                    <a:pt x="1634787" y="272143"/>
                  </a:cubicBezTo>
                  <a:cubicBezTo>
                    <a:pt x="1634787" y="329257"/>
                    <a:pt x="1628999" y="385020"/>
                    <a:pt x="1617979" y="438876"/>
                  </a:cubicBezTo>
                  <a:lnTo>
                    <a:pt x="1614947" y="450669"/>
                  </a:lnTo>
                  <a:lnTo>
                    <a:pt x="1614947" y="450669"/>
                  </a:lnTo>
                  <a:lnTo>
                    <a:pt x="1597593" y="518160"/>
                  </a:lnTo>
                  <a:cubicBezTo>
                    <a:pt x="1492845" y="854934"/>
                    <a:pt x="1178715" y="1099456"/>
                    <a:pt x="807473" y="1099456"/>
                  </a:cubicBezTo>
                  <a:cubicBezTo>
                    <a:pt x="436231" y="1099456"/>
                    <a:pt x="122101" y="854934"/>
                    <a:pt x="17353" y="518160"/>
                  </a:cubicBezTo>
                  <a:lnTo>
                    <a:pt x="0" y="450668"/>
                  </a:lnTo>
                  <a:lnTo>
                    <a:pt x="133624" y="450668"/>
                  </a:lnTo>
                  <a:lnTo>
                    <a:pt x="162751" y="544500"/>
                  </a:lnTo>
                  <a:cubicBezTo>
                    <a:pt x="268972" y="795637"/>
                    <a:pt x="517644" y="971851"/>
                    <a:pt x="807473" y="971851"/>
                  </a:cubicBezTo>
                  <a:cubicBezTo>
                    <a:pt x="1097302" y="971851"/>
                    <a:pt x="1345974" y="795637"/>
                    <a:pt x="1452195" y="544500"/>
                  </a:cubicBezTo>
                  <a:lnTo>
                    <a:pt x="1481322" y="450668"/>
                  </a:lnTo>
                  <a:lnTo>
                    <a:pt x="1481322" y="450668"/>
                  </a:lnTo>
                  <a:lnTo>
                    <a:pt x="1492966" y="413159"/>
                  </a:lnTo>
                  <a:cubicBezTo>
                    <a:pt x="1502287" y="367610"/>
                    <a:pt x="1507182" y="320448"/>
                    <a:pt x="1507182" y="272143"/>
                  </a:cubicBezTo>
                  <a:cubicBezTo>
                    <a:pt x="1507182" y="223838"/>
                    <a:pt x="1502287" y="176677"/>
                    <a:pt x="1492966" y="1311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58D4F28-2559-41B6-A6E8-C8BDDA58E4F6}"/>
              </a:ext>
            </a:extLst>
          </p:cNvPr>
          <p:cNvGrpSpPr/>
          <p:nvPr userDrawn="1"/>
        </p:nvGrpSpPr>
        <p:grpSpPr>
          <a:xfrm>
            <a:off x="711620" y="1818544"/>
            <a:ext cx="1240970" cy="1240970"/>
            <a:chOff x="948824" y="2424724"/>
            <a:chExt cx="1654628" cy="1654627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0B66604-6972-41D5-B8D7-5D189B51C2A9}"/>
                </a:ext>
              </a:extLst>
            </p:cNvPr>
            <p:cNvSpPr/>
            <p:nvPr userDrawn="1"/>
          </p:nvSpPr>
          <p:spPr>
            <a:xfrm>
              <a:off x="968663" y="2979895"/>
              <a:ext cx="1634789" cy="1099456"/>
            </a:xfrm>
            <a:custGeom>
              <a:avLst/>
              <a:gdLst>
                <a:gd name="connsiteX0" fmla="*/ 1452264 w 1634789"/>
                <a:gd name="connsiteY0" fmla="*/ 0 h 1099456"/>
                <a:gd name="connsiteX1" fmla="*/ 1588033 w 1634789"/>
                <a:gd name="connsiteY1" fmla="*/ 0 h 1099456"/>
                <a:gd name="connsiteX2" fmla="*/ 1597595 w 1634789"/>
                <a:gd name="connsiteY2" fmla="*/ 26125 h 1099456"/>
                <a:gd name="connsiteX3" fmla="*/ 1634789 w 1634789"/>
                <a:gd name="connsiteY3" fmla="*/ 272143 h 1099456"/>
                <a:gd name="connsiteX4" fmla="*/ 1617981 w 1634789"/>
                <a:gd name="connsiteY4" fmla="*/ 438876 h 1099456"/>
                <a:gd name="connsiteX5" fmla="*/ 1614949 w 1634789"/>
                <a:gd name="connsiteY5" fmla="*/ 450669 h 1099456"/>
                <a:gd name="connsiteX6" fmla="*/ 1614948 w 1634789"/>
                <a:gd name="connsiteY6" fmla="*/ 450669 h 1099456"/>
                <a:gd name="connsiteX7" fmla="*/ 1597594 w 1634789"/>
                <a:gd name="connsiteY7" fmla="*/ 518160 h 1099456"/>
                <a:gd name="connsiteX8" fmla="*/ 807474 w 1634789"/>
                <a:gd name="connsiteY8" fmla="*/ 1099456 h 1099456"/>
                <a:gd name="connsiteX9" fmla="*/ 17354 w 1634789"/>
                <a:gd name="connsiteY9" fmla="*/ 518160 h 1099456"/>
                <a:gd name="connsiteX10" fmla="*/ 0 w 1634789"/>
                <a:gd name="connsiteY10" fmla="*/ 450668 h 1099456"/>
                <a:gd name="connsiteX11" fmla="*/ 133625 w 1634789"/>
                <a:gd name="connsiteY11" fmla="*/ 450668 h 1099456"/>
                <a:gd name="connsiteX12" fmla="*/ 162752 w 1634789"/>
                <a:gd name="connsiteY12" fmla="*/ 544500 h 1099456"/>
                <a:gd name="connsiteX13" fmla="*/ 807474 w 1634789"/>
                <a:gd name="connsiteY13" fmla="*/ 971851 h 1099456"/>
                <a:gd name="connsiteX14" fmla="*/ 1452196 w 1634789"/>
                <a:gd name="connsiteY14" fmla="*/ 544500 h 1099456"/>
                <a:gd name="connsiteX15" fmla="*/ 1481323 w 1634789"/>
                <a:gd name="connsiteY15" fmla="*/ 450668 h 1099456"/>
                <a:gd name="connsiteX16" fmla="*/ 1481324 w 1634789"/>
                <a:gd name="connsiteY16" fmla="*/ 450668 h 1099456"/>
                <a:gd name="connsiteX17" fmla="*/ 1492968 w 1634789"/>
                <a:gd name="connsiteY17" fmla="*/ 413159 h 1099456"/>
                <a:gd name="connsiteX18" fmla="*/ 1507184 w 1634789"/>
                <a:gd name="connsiteY18" fmla="*/ 272143 h 1099456"/>
                <a:gd name="connsiteX19" fmla="*/ 1492968 w 1634789"/>
                <a:gd name="connsiteY19" fmla="*/ 131127 h 10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4789" h="1099456">
                  <a:moveTo>
                    <a:pt x="1452264" y="0"/>
                  </a:moveTo>
                  <a:lnTo>
                    <a:pt x="1588033" y="0"/>
                  </a:lnTo>
                  <a:lnTo>
                    <a:pt x="1597595" y="26125"/>
                  </a:lnTo>
                  <a:cubicBezTo>
                    <a:pt x="1621767" y="103842"/>
                    <a:pt x="1634789" y="186472"/>
                    <a:pt x="1634789" y="272143"/>
                  </a:cubicBezTo>
                  <a:cubicBezTo>
                    <a:pt x="1634789" y="329257"/>
                    <a:pt x="1629002" y="385020"/>
                    <a:pt x="1617981" y="438876"/>
                  </a:cubicBezTo>
                  <a:lnTo>
                    <a:pt x="1614949" y="450669"/>
                  </a:lnTo>
                  <a:lnTo>
                    <a:pt x="1614948" y="450669"/>
                  </a:lnTo>
                  <a:lnTo>
                    <a:pt x="1597594" y="518160"/>
                  </a:lnTo>
                  <a:cubicBezTo>
                    <a:pt x="1492846" y="854934"/>
                    <a:pt x="1178716" y="1099456"/>
                    <a:pt x="807474" y="1099456"/>
                  </a:cubicBezTo>
                  <a:cubicBezTo>
                    <a:pt x="436232" y="1099456"/>
                    <a:pt x="122102" y="854934"/>
                    <a:pt x="17354" y="518160"/>
                  </a:cubicBezTo>
                  <a:lnTo>
                    <a:pt x="0" y="450668"/>
                  </a:lnTo>
                  <a:lnTo>
                    <a:pt x="133625" y="450668"/>
                  </a:lnTo>
                  <a:lnTo>
                    <a:pt x="162752" y="544500"/>
                  </a:lnTo>
                  <a:cubicBezTo>
                    <a:pt x="268973" y="795637"/>
                    <a:pt x="517645" y="971851"/>
                    <a:pt x="807474" y="971851"/>
                  </a:cubicBezTo>
                  <a:cubicBezTo>
                    <a:pt x="1097303" y="971851"/>
                    <a:pt x="1345975" y="795637"/>
                    <a:pt x="1452196" y="544500"/>
                  </a:cubicBezTo>
                  <a:lnTo>
                    <a:pt x="1481323" y="450668"/>
                  </a:lnTo>
                  <a:lnTo>
                    <a:pt x="1481324" y="450668"/>
                  </a:lnTo>
                  <a:lnTo>
                    <a:pt x="1492968" y="413159"/>
                  </a:lnTo>
                  <a:cubicBezTo>
                    <a:pt x="1502289" y="367610"/>
                    <a:pt x="1507184" y="320448"/>
                    <a:pt x="1507184" y="272143"/>
                  </a:cubicBezTo>
                  <a:cubicBezTo>
                    <a:pt x="1507184" y="223838"/>
                    <a:pt x="1502289" y="176677"/>
                    <a:pt x="1492968" y="1311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75EEBA58-0C1A-4418-930A-5C2A691D09AE}"/>
                </a:ext>
              </a:extLst>
            </p:cNvPr>
            <p:cNvSpPr/>
            <p:nvPr userDrawn="1"/>
          </p:nvSpPr>
          <p:spPr>
            <a:xfrm>
              <a:off x="948824" y="2424724"/>
              <a:ext cx="1607871" cy="1005840"/>
            </a:xfrm>
            <a:custGeom>
              <a:avLst/>
              <a:gdLst>
                <a:gd name="connsiteX0" fmla="*/ 827313 w 1607871"/>
                <a:gd name="connsiteY0" fmla="*/ 0 h 1005840"/>
                <a:gd name="connsiteX1" fmla="*/ 1589613 w 1607871"/>
                <a:gd name="connsiteY1" fmla="*/ 505286 h 1005840"/>
                <a:gd name="connsiteX2" fmla="*/ 1607871 w 1607871"/>
                <a:gd name="connsiteY2" fmla="*/ 555171 h 1005840"/>
                <a:gd name="connsiteX3" fmla="*/ 1472102 w 1607871"/>
                <a:gd name="connsiteY3" fmla="*/ 555171 h 1005840"/>
                <a:gd name="connsiteX4" fmla="*/ 1472035 w 1607871"/>
                <a:gd name="connsiteY4" fmla="*/ 554956 h 1005840"/>
                <a:gd name="connsiteX5" fmla="*/ 827313 w 1607871"/>
                <a:gd name="connsiteY5" fmla="*/ 127605 h 1005840"/>
                <a:gd name="connsiteX6" fmla="*/ 182591 w 1607871"/>
                <a:gd name="connsiteY6" fmla="*/ 554956 h 1005840"/>
                <a:gd name="connsiteX7" fmla="*/ 182524 w 1607871"/>
                <a:gd name="connsiteY7" fmla="*/ 555171 h 1005840"/>
                <a:gd name="connsiteX8" fmla="*/ 182525 w 1607871"/>
                <a:gd name="connsiteY8" fmla="*/ 555171 h 1005840"/>
                <a:gd name="connsiteX9" fmla="*/ 141821 w 1607871"/>
                <a:gd name="connsiteY9" fmla="*/ 686298 h 1005840"/>
                <a:gd name="connsiteX10" fmla="*/ 127605 w 1607871"/>
                <a:gd name="connsiteY10" fmla="*/ 827314 h 1005840"/>
                <a:gd name="connsiteX11" fmla="*/ 141821 w 1607871"/>
                <a:gd name="connsiteY11" fmla="*/ 968330 h 1005840"/>
                <a:gd name="connsiteX12" fmla="*/ 153465 w 1607871"/>
                <a:gd name="connsiteY12" fmla="*/ 1005840 h 1005840"/>
                <a:gd name="connsiteX13" fmla="*/ 19840 w 1607871"/>
                <a:gd name="connsiteY13" fmla="*/ 1005840 h 1005840"/>
                <a:gd name="connsiteX14" fmla="*/ 16808 w 1607871"/>
                <a:gd name="connsiteY14" fmla="*/ 994047 h 1005840"/>
                <a:gd name="connsiteX15" fmla="*/ 0 w 1607871"/>
                <a:gd name="connsiteY15" fmla="*/ 827314 h 1005840"/>
                <a:gd name="connsiteX16" fmla="*/ 37194 w 1607871"/>
                <a:gd name="connsiteY16" fmla="*/ 581296 h 1005840"/>
                <a:gd name="connsiteX17" fmla="*/ 46756 w 1607871"/>
                <a:gd name="connsiteY17" fmla="*/ 555171 h 1005840"/>
                <a:gd name="connsiteX18" fmla="*/ 46755 w 1607871"/>
                <a:gd name="connsiteY18" fmla="*/ 555171 h 1005840"/>
                <a:gd name="connsiteX19" fmla="*/ 65013 w 1607871"/>
                <a:gd name="connsiteY19" fmla="*/ 505286 h 1005840"/>
                <a:gd name="connsiteX20" fmla="*/ 827313 w 1607871"/>
                <a:gd name="connsiteY20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07871" h="1005840">
                  <a:moveTo>
                    <a:pt x="827313" y="0"/>
                  </a:moveTo>
                  <a:cubicBezTo>
                    <a:pt x="1169998" y="0"/>
                    <a:pt x="1464020" y="208350"/>
                    <a:pt x="1589613" y="505286"/>
                  </a:cubicBezTo>
                  <a:lnTo>
                    <a:pt x="1607871" y="555171"/>
                  </a:lnTo>
                  <a:lnTo>
                    <a:pt x="1472102" y="555171"/>
                  </a:lnTo>
                  <a:lnTo>
                    <a:pt x="1472035" y="554956"/>
                  </a:lnTo>
                  <a:cubicBezTo>
                    <a:pt x="1365814" y="303819"/>
                    <a:pt x="1117142" y="127605"/>
                    <a:pt x="827313" y="127605"/>
                  </a:cubicBezTo>
                  <a:cubicBezTo>
                    <a:pt x="537484" y="127605"/>
                    <a:pt x="288812" y="303819"/>
                    <a:pt x="182591" y="554956"/>
                  </a:cubicBezTo>
                  <a:lnTo>
                    <a:pt x="182524" y="555171"/>
                  </a:lnTo>
                  <a:lnTo>
                    <a:pt x="182525" y="555171"/>
                  </a:lnTo>
                  <a:lnTo>
                    <a:pt x="141821" y="686298"/>
                  </a:lnTo>
                  <a:cubicBezTo>
                    <a:pt x="132500" y="731848"/>
                    <a:pt x="127605" y="779009"/>
                    <a:pt x="127605" y="827314"/>
                  </a:cubicBezTo>
                  <a:cubicBezTo>
                    <a:pt x="127605" y="875619"/>
                    <a:pt x="132500" y="922781"/>
                    <a:pt x="141821" y="968330"/>
                  </a:cubicBezTo>
                  <a:lnTo>
                    <a:pt x="153465" y="1005840"/>
                  </a:lnTo>
                  <a:lnTo>
                    <a:pt x="19840" y="1005840"/>
                  </a:lnTo>
                  <a:lnTo>
                    <a:pt x="16808" y="994047"/>
                  </a:lnTo>
                  <a:cubicBezTo>
                    <a:pt x="5788" y="940191"/>
                    <a:pt x="0" y="884428"/>
                    <a:pt x="0" y="827314"/>
                  </a:cubicBezTo>
                  <a:cubicBezTo>
                    <a:pt x="0" y="741643"/>
                    <a:pt x="13022" y="659013"/>
                    <a:pt x="37194" y="581296"/>
                  </a:cubicBezTo>
                  <a:lnTo>
                    <a:pt x="46756" y="555171"/>
                  </a:lnTo>
                  <a:lnTo>
                    <a:pt x="46755" y="555171"/>
                  </a:lnTo>
                  <a:lnTo>
                    <a:pt x="65013" y="505286"/>
                  </a:lnTo>
                  <a:cubicBezTo>
                    <a:pt x="190607" y="208350"/>
                    <a:pt x="484628" y="0"/>
                    <a:pt x="827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BC878182-86FE-48EB-A8ED-5A6E7871286D}"/>
              </a:ext>
            </a:extLst>
          </p:cNvPr>
          <p:cNvGrpSpPr/>
          <p:nvPr userDrawn="1"/>
        </p:nvGrpSpPr>
        <p:grpSpPr>
          <a:xfrm>
            <a:off x="7132319" y="1818544"/>
            <a:ext cx="1239570" cy="1240970"/>
            <a:chOff x="9509758" y="2424724"/>
            <a:chExt cx="1652761" cy="1654627"/>
          </a:xfrm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5C9CFEAB-33E2-43D2-AC2E-91B30D753281}"/>
                </a:ext>
              </a:extLst>
            </p:cNvPr>
            <p:cNvSpPr/>
            <p:nvPr userDrawn="1"/>
          </p:nvSpPr>
          <p:spPr>
            <a:xfrm>
              <a:off x="9509758" y="2424724"/>
              <a:ext cx="1607872" cy="1005840"/>
            </a:xfrm>
            <a:custGeom>
              <a:avLst/>
              <a:gdLst>
                <a:gd name="connsiteX0" fmla="*/ 827314 w 1607872"/>
                <a:gd name="connsiteY0" fmla="*/ 0 h 1005840"/>
                <a:gd name="connsiteX1" fmla="*/ 1589614 w 1607872"/>
                <a:gd name="connsiteY1" fmla="*/ 505286 h 1005840"/>
                <a:gd name="connsiteX2" fmla="*/ 1607872 w 1607872"/>
                <a:gd name="connsiteY2" fmla="*/ 555171 h 1005840"/>
                <a:gd name="connsiteX3" fmla="*/ 1472103 w 1607872"/>
                <a:gd name="connsiteY3" fmla="*/ 555171 h 1005840"/>
                <a:gd name="connsiteX4" fmla="*/ 1472036 w 1607872"/>
                <a:gd name="connsiteY4" fmla="*/ 554956 h 1005840"/>
                <a:gd name="connsiteX5" fmla="*/ 827314 w 1607872"/>
                <a:gd name="connsiteY5" fmla="*/ 127605 h 1005840"/>
                <a:gd name="connsiteX6" fmla="*/ 182592 w 1607872"/>
                <a:gd name="connsiteY6" fmla="*/ 554956 h 1005840"/>
                <a:gd name="connsiteX7" fmla="*/ 181968 w 1607872"/>
                <a:gd name="connsiteY7" fmla="*/ 556965 h 1005840"/>
                <a:gd name="connsiteX8" fmla="*/ 141821 w 1607872"/>
                <a:gd name="connsiteY8" fmla="*/ 686298 h 1005840"/>
                <a:gd name="connsiteX9" fmla="*/ 127605 w 1607872"/>
                <a:gd name="connsiteY9" fmla="*/ 827314 h 1005840"/>
                <a:gd name="connsiteX10" fmla="*/ 141821 w 1607872"/>
                <a:gd name="connsiteY10" fmla="*/ 968330 h 1005840"/>
                <a:gd name="connsiteX11" fmla="*/ 153465 w 1607872"/>
                <a:gd name="connsiteY11" fmla="*/ 1005840 h 1005840"/>
                <a:gd name="connsiteX12" fmla="*/ 19840 w 1607872"/>
                <a:gd name="connsiteY12" fmla="*/ 1005840 h 1005840"/>
                <a:gd name="connsiteX13" fmla="*/ 16808 w 1607872"/>
                <a:gd name="connsiteY13" fmla="*/ 994047 h 1005840"/>
                <a:gd name="connsiteX14" fmla="*/ 0 w 1607872"/>
                <a:gd name="connsiteY14" fmla="*/ 827314 h 1005840"/>
                <a:gd name="connsiteX15" fmla="*/ 37194 w 1607872"/>
                <a:gd name="connsiteY15" fmla="*/ 581296 h 1005840"/>
                <a:gd name="connsiteX16" fmla="*/ 46756 w 1607872"/>
                <a:gd name="connsiteY16" fmla="*/ 555171 h 1005840"/>
                <a:gd name="connsiteX17" fmla="*/ 65014 w 1607872"/>
                <a:gd name="connsiteY17" fmla="*/ 505286 h 1005840"/>
                <a:gd name="connsiteX18" fmla="*/ 827314 w 1607872"/>
                <a:gd name="connsiteY18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07872" h="1005840">
                  <a:moveTo>
                    <a:pt x="827314" y="0"/>
                  </a:moveTo>
                  <a:cubicBezTo>
                    <a:pt x="1169999" y="0"/>
                    <a:pt x="1464020" y="208351"/>
                    <a:pt x="1589614" y="505286"/>
                  </a:cubicBezTo>
                  <a:lnTo>
                    <a:pt x="1607872" y="555171"/>
                  </a:lnTo>
                  <a:lnTo>
                    <a:pt x="1472103" y="555171"/>
                  </a:lnTo>
                  <a:lnTo>
                    <a:pt x="1472036" y="554956"/>
                  </a:lnTo>
                  <a:cubicBezTo>
                    <a:pt x="1365815" y="303820"/>
                    <a:pt x="1117143" y="127605"/>
                    <a:pt x="827314" y="127605"/>
                  </a:cubicBezTo>
                  <a:cubicBezTo>
                    <a:pt x="537485" y="127605"/>
                    <a:pt x="288813" y="303819"/>
                    <a:pt x="182592" y="554956"/>
                  </a:cubicBezTo>
                  <a:lnTo>
                    <a:pt x="181968" y="556965"/>
                  </a:lnTo>
                  <a:lnTo>
                    <a:pt x="141821" y="686298"/>
                  </a:lnTo>
                  <a:cubicBezTo>
                    <a:pt x="132500" y="731848"/>
                    <a:pt x="127605" y="779009"/>
                    <a:pt x="127605" y="827314"/>
                  </a:cubicBezTo>
                  <a:cubicBezTo>
                    <a:pt x="127605" y="875619"/>
                    <a:pt x="132500" y="922781"/>
                    <a:pt x="141821" y="968330"/>
                  </a:cubicBezTo>
                  <a:lnTo>
                    <a:pt x="153465" y="1005840"/>
                  </a:lnTo>
                  <a:lnTo>
                    <a:pt x="19840" y="1005840"/>
                  </a:lnTo>
                  <a:lnTo>
                    <a:pt x="16808" y="994047"/>
                  </a:lnTo>
                  <a:cubicBezTo>
                    <a:pt x="5788" y="940191"/>
                    <a:pt x="0" y="884428"/>
                    <a:pt x="0" y="827314"/>
                  </a:cubicBezTo>
                  <a:cubicBezTo>
                    <a:pt x="0" y="741643"/>
                    <a:pt x="13022" y="659013"/>
                    <a:pt x="37194" y="581296"/>
                  </a:cubicBezTo>
                  <a:lnTo>
                    <a:pt x="46756" y="555171"/>
                  </a:lnTo>
                  <a:lnTo>
                    <a:pt x="65014" y="505286"/>
                  </a:lnTo>
                  <a:cubicBezTo>
                    <a:pt x="190608" y="208350"/>
                    <a:pt x="484629" y="0"/>
                    <a:pt x="827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B51067D-9001-478F-9675-4CAE7F09D57A}"/>
                </a:ext>
              </a:extLst>
            </p:cNvPr>
            <p:cNvSpPr/>
            <p:nvPr userDrawn="1"/>
          </p:nvSpPr>
          <p:spPr>
            <a:xfrm>
              <a:off x="9529597" y="2979895"/>
              <a:ext cx="1632922" cy="1099456"/>
            </a:xfrm>
            <a:custGeom>
              <a:avLst/>
              <a:gdLst>
                <a:gd name="connsiteX0" fmla="*/ 1450397 w 1632922"/>
                <a:gd name="connsiteY0" fmla="*/ 0 h 1099456"/>
                <a:gd name="connsiteX1" fmla="*/ 1586166 w 1632922"/>
                <a:gd name="connsiteY1" fmla="*/ 0 h 1099456"/>
                <a:gd name="connsiteX2" fmla="*/ 1595728 w 1632922"/>
                <a:gd name="connsiteY2" fmla="*/ 26125 h 1099456"/>
                <a:gd name="connsiteX3" fmla="*/ 1632922 w 1632922"/>
                <a:gd name="connsiteY3" fmla="*/ 272143 h 1099456"/>
                <a:gd name="connsiteX4" fmla="*/ 1616114 w 1632922"/>
                <a:gd name="connsiteY4" fmla="*/ 438876 h 1099456"/>
                <a:gd name="connsiteX5" fmla="*/ 1613082 w 1632922"/>
                <a:gd name="connsiteY5" fmla="*/ 450668 h 1099456"/>
                <a:gd name="connsiteX6" fmla="*/ 1614948 w 1632922"/>
                <a:gd name="connsiteY6" fmla="*/ 450668 h 1099456"/>
                <a:gd name="connsiteX7" fmla="*/ 1597594 w 1632922"/>
                <a:gd name="connsiteY7" fmla="*/ 518160 h 1099456"/>
                <a:gd name="connsiteX8" fmla="*/ 807474 w 1632922"/>
                <a:gd name="connsiteY8" fmla="*/ 1099456 h 1099456"/>
                <a:gd name="connsiteX9" fmla="*/ 17354 w 1632922"/>
                <a:gd name="connsiteY9" fmla="*/ 518160 h 1099456"/>
                <a:gd name="connsiteX10" fmla="*/ 0 w 1632922"/>
                <a:gd name="connsiteY10" fmla="*/ 450668 h 1099456"/>
                <a:gd name="connsiteX11" fmla="*/ 133625 w 1632922"/>
                <a:gd name="connsiteY11" fmla="*/ 450668 h 1099456"/>
                <a:gd name="connsiteX12" fmla="*/ 162752 w 1632922"/>
                <a:gd name="connsiteY12" fmla="*/ 544500 h 1099456"/>
                <a:gd name="connsiteX13" fmla="*/ 807474 w 1632922"/>
                <a:gd name="connsiteY13" fmla="*/ 971851 h 1099456"/>
                <a:gd name="connsiteX14" fmla="*/ 1452196 w 1632922"/>
                <a:gd name="connsiteY14" fmla="*/ 544500 h 1099456"/>
                <a:gd name="connsiteX15" fmla="*/ 1481323 w 1632922"/>
                <a:gd name="connsiteY15" fmla="*/ 450669 h 1099456"/>
                <a:gd name="connsiteX16" fmla="*/ 1479457 w 1632922"/>
                <a:gd name="connsiteY16" fmla="*/ 450669 h 1099456"/>
                <a:gd name="connsiteX17" fmla="*/ 1491101 w 1632922"/>
                <a:gd name="connsiteY17" fmla="*/ 413159 h 1099456"/>
                <a:gd name="connsiteX18" fmla="*/ 1505317 w 1632922"/>
                <a:gd name="connsiteY18" fmla="*/ 272143 h 1099456"/>
                <a:gd name="connsiteX19" fmla="*/ 1491101 w 1632922"/>
                <a:gd name="connsiteY19" fmla="*/ 131127 h 109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32922" h="1099456">
                  <a:moveTo>
                    <a:pt x="1450397" y="0"/>
                  </a:moveTo>
                  <a:lnTo>
                    <a:pt x="1586166" y="0"/>
                  </a:lnTo>
                  <a:lnTo>
                    <a:pt x="1595728" y="26125"/>
                  </a:lnTo>
                  <a:cubicBezTo>
                    <a:pt x="1619900" y="103842"/>
                    <a:pt x="1632922" y="186472"/>
                    <a:pt x="1632922" y="272143"/>
                  </a:cubicBezTo>
                  <a:cubicBezTo>
                    <a:pt x="1632922" y="329257"/>
                    <a:pt x="1627134" y="385020"/>
                    <a:pt x="1616114" y="438876"/>
                  </a:cubicBezTo>
                  <a:lnTo>
                    <a:pt x="1613082" y="450668"/>
                  </a:lnTo>
                  <a:lnTo>
                    <a:pt x="1614948" y="450668"/>
                  </a:lnTo>
                  <a:lnTo>
                    <a:pt x="1597594" y="518160"/>
                  </a:lnTo>
                  <a:cubicBezTo>
                    <a:pt x="1492846" y="854934"/>
                    <a:pt x="1178716" y="1099456"/>
                    <a:pt x="807474" y="1099456"/>
                  </a:cubicBezTo>
                  <a:cubicBezTo>
                    <a:pt x="436232" y="1099456"/>
                    <a:pt x="122102" y="854934"/>
                    <a:pt x="17354" y="518160"/>
                  </a:cubicBezTo>
                  <a:lnTo>
                    <a:pt x="0" y="450668"/>
                  </a:lnTo>
                  <a:lnTo>
                    <a:pt x="133625" y="450668"/>
                  </a:lnTo>
                  <a:lnTo>
                    <a:pt x="162752" y="544500"/>
                  </a:lnTo>
                  <a:cubicBezTo>
                    <a:pt x="268973" y="795637"/>
                    <a:pt x="517645" y="971851"/>
                    <a:pt x="807474" y="971851"/>
                  </a:cubicBezTo>
                  <a:cubicBezTo>
                    <a:pt x="1097303" y="971851"/>
                    <a:pt x="1345975" y="795637"/>
                    <a:pt x="1452196" y="544500"/>
                  </a:cubicBezTo>
                  <a:lnTo>
                    <a:pt x="1481323" y="450669"/>
                  </a:lnTo>
                  <a:lnTo>
                    <a:pt x="1479457" y="450669"/>
                  </a:lnTo>
                  <a:lnTo>
                    <a:pt x="1491101" y="413159"/>
                  </a:lnTo>
                  <a:cubicBezTo>
                    <a:pt x="1500422" y="367610"/>
                    <a:pt x="1505317" y="320448"/>
                    <a:pt x="1505317" y="272143"/>
                  </a:cubicBezTo>
                  <a:cubicBezTo>
                    <a:pt x="1505317" y="223838"/>
                    <a:pt x="1500422" y="176677"/>
                    <a:pt x="1491101" y="1311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8802E581-7059-4644-8A2A-19863BE1EE90}"/>
              </a:ext>
            </a:extLst>
          </p:cNvPr>
          <p:cNvSpPr/>
          <p:nvPr userDrawn="1"/>
        </p:nvSpPr>
        <p:spPr>
          <a:xfrm>
            <a:off x="1917522" y="2234923"/>
            <a:ext cx="434339" cy="338002"/>
          </a:xfrm>
          <a:custGeom>
            <a:avLst/>
            <a:gdLst>
              <a:gd name="connsiteX0" fmla="*/ 0 w 579118"/>
              <a:gd name="connsiteY0" fmla="*/ 0 h 450669"/>
              <a:gd name="connsiteX1" fmla="*/ 579118 w 579118"/>
              <a:gd name="connsiteY1" fmla="*/ 0 h 450669"/>
              <a:gd name="connsiteX2" fmla="*/ 569556 w 579118"/>
              <a:gd name="connsiteY2" fmla="*/ 26125 h 450669"/>
              <a:gd name="connsiteX3" fmla="*/ 532362 w 579118"/>
              <a:gd name="connsiteY3" fmla="*/ 272143 h 450669"/>
              <a:gd name="connsiteX4" fmla="*/ 549170 w 579118"/>
              <a:gd name="connsiteY4" fmla="*/ 438876 h 450669"/>
              <a:gd name="connsiteX5" fmla="*/ 552202 w 579118"/>
              <a:gd name="connsiteY5" fmla="*/ 450669 h 450669"/>
              <a:gd name="connsiteX6" fmla="*/ 26916 w 579118"/>
              <a:gd name="connsiteY6" fmla="*/ 450669 h 450669"/>
              <a:gd name="connsiteX7" fmla="*/ 29948 w 579118"/>
              <a:gd name="connsiteY7" fmla="*/ 438876 h 450669"/>
              <a:gd name="connsiteX8" fmla="*/ 46756 w 579118"/>
              <a:gd name="connsiteY8" fmla="*/ 272143 h 450669"/>
              <a:gd name="connsiteX9" fmla="*/ 9562 w 579118"/>
              <a:gd name="connsiteY9" fmla="*/ 26125 h 450669"/>
              <a:gd name="connsiteX10" fmla="*/ 0 w 579118"/>
              <a:gd name="connsiteY10" fmla="*/ 0 h 450669"/>
              <a:gd name="connsiteX11" fmla="*/ 384397 w 579118"/>
              <a:gd name="connsiteY11" fmla="*/ 132253 h 450669"/>
              <a:gd name="connsiteX12" fmla="*/ 384397 w 579118"/>
              <a:gd name="connsiteY12" fmla="*/ 178794 h 450669"/>
              <a:gd name="connsiteX13" fmla="*/ 101641 w 579118"/>
              <a:gd name="connsiteY13" fmla="*/ 178794 h 450669"/>
              <a:gd name="connsiteX14" fmla="*/ 101641 w 579118"/>
              <a:gd name="connsiteY14" fmla="*/ 271875 h 450669"/>
              <a:gd name="connsiteX15" fmla="*/ 384397 w 579118"/>
              <a:gd name="connsiteY15" fmla="*/ 271875 h 450669"/>
              <a:gd name="connsiteX16" fmla="*/ 384397 w 579118"/>
              <a:gd name="connsiteY16" fmla="*/ 318415 h 450669"/>
              <a:gd name="connsiteX17" fmla="*/ 477478 w 579118"/>
              <a:gd name="connsiteY17" fmla="*/ 225334 h 450669"/>
              <a:gd name="connsiteX18" fmla="*/ 384397 w 579118"/>
              <a:gd name="connsiteY18" fmla="*/ 132253 h 4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9118" h="450669">
                <a:moveTo>
                  <a:pt x="0" y="0"/>
                </a:moveTo>
                <a:lnTo>
                  <a:pt x="579118" y="0"/>
                </a:lnTo>
                <a:lnTo>
                  <a:pt x="569556" y="26125"/>
                </a:lnTo>
                <a:cubicBezTo>
                  <a:pt x="545384" y="103842"/>
                  <a:pt x="532362" y="186472"/>
                  <a:pt x="532362" y="272143"/>
                </a:cubicBezTo>
                <a:cubicBezTo>
                  <a:pt x="532362" y="329257"/>
                  <a:pt x="538150" y="385020"/>
                  <a:pt x="549170" y="438876"/>
                </a:cubicBezTo>
                <a:lnTo>
                  <a:pt x="552202" y="450669"/>
                </a:lnTo>
                <a:lnTo>
                  <a:pt x="26916" y="450669"/>
                </a:lnTo>
                <a:lnTo>
                  <a:pt x="29948" y="438876"/>
                </a:lnTo>
                <a:cubicBezTo>
                  <a:pt x="40969" y="385020"/>
                  <a:pt x="46756" y="329257"/>
                  <a:pt x="46756" y="272143"/>
                </a:cubicBezTo>
                <a:cubicBezTo>
                  <a:pt x="46756" y="186472"/>
                  <a:pt x="33734" y="103842"/>
                  <a:pt x="9562" y="26125"/>
                </a:cubicBezTo>
                <a:lnTo>
                  <a:pt x="0" y="0"/>
                </a:lnTo>
                <a:close/>
                <a:moveTo>
                  <a:pt x="384397" y="132253"/>
                </a:moveTo>
                <a:lnTo>
                  <a:pt x="384397" y="178794"/>
                </a:lnTo>
                <a:lnTo>
                  <a:pt x="101641" y="178794"/>
                </a:lnTo>
                <a:lnTo>
                  <a:pt x="101641" y="271875"/>
                </a:lnTo>
                <a:lnTo>
                  <a:pt x="384397" y="271875"/>
                </a:lnTo>
                <a:lnTo>
                  <a:pt x="384397" y="318415"/>
                </a:lnTo>
                <a:lnTo>
                  <a:pt x="477478" y="225334"/>
                </a:lnTo>
                <a:lnTo>
                  <a:pt x="384397" y="1322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7008C9A8-0C32-48CC-B7CD-DB3CE4440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038" y="3137978"/>
            <a:ext cx="1422130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="" xmlns:a16="http://schemas.microsoft.com/office/drawing/2014/main" id="{D3DEC04C-7215-4B61-B3A9-59EBE5498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6213" y="3137978"/>
            <a:ext cx="1422131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E47BB245-B4BF-44D6-8F08-A134FE884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31389" y="3150636"/>
            <a:ext cx="1422131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="" xmlns:a16="http://schemas.microsoft.com/office/drawing/2014/main" id="{52857FB1-8CEE-4C05-9982-D915908AFD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36565" y="3150636"/>
            <a:ext cx="1420910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="" xmlns:a16="http://schemas.microsoft.com/office/drawing/2014/main" id="{9741DB44-EC67-495F-BCFC-BB6A98F441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39177" y="3150636"/>
            <a:ext cx="1422131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="" xmlns:a16="http://schemas.microsoft.com/office/drawing/2014/main" id="{F177D494-19AE-4686-B1A2-AD1AAB4DF0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818" y="3487291"/>
            <a:ext cx="1422130" cy="1180172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5FE84658-0B05-4C0F-AB73-43163D17B9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24992" y="3487291"/>
            <a:ext cx="1422131" cy="1180172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66E66F67-3311-44FB-90DB-A3A633BF07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30167" y="3499949"/>
            <a:ext cx="1422131" cy="1180172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="" xmlns:a16="http://schemas.microsoft.com/office/drawing/2014/main" id="{6A0EDA8D-19F7-4DD6-B11C-77E7954E8D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35343" y="3499949"/>
            <a:ext cx="1422131" cy="1180172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="" xmlns:a16="http://schemas.microsoft.com/office/drawing/2014/main" id="{D19302AB-8936-48C0-B8FB-5FE43A5727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40518" y="3499949"/>
            <a:ext cx="1422131" cy="1180172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7FB216D4-F78E-4561-9755-C88AAA58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29937"/>
            <a:ext cx="7886700" cy="738079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27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="" xmlns:a16="http://schemas.microsoft.com/office/drawing/2014/main" id="{28FA701C-3881-42F8-9C8C-3153C1A44AC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50948" y="1946103"/>
            <a:ext cx="980568" cy="980568"/>
          </a:xfrm>
          <a:custGeom>
            <a:avLst/>
            <a:gdLst>
              <a:gd name="connsiteX0" fmla="*/ 653712 w 1307424"/>
              <a:gd name="connsiteY0" fmla="*/ 0 h 1307424"/>
              <a:gd name="connsiteX1" fmla="*/ 1307424 w 1307424"/>
              <a:gd name="connsiteY1" fmla="*/ 653712 h 1307424"/>
              <a:gd name="connsiteX2" fmla="*/ 653712 w 1307424"/>
              <a:gd name="connsiteY2" fmla="*/ 1307424 h 1307424"/>
              <a:gd name="connsiteX3" fmla="*/ 0 w 1307424"/>
              <a:gd name="connsiteY3" fmla="*/ 653712 h 1307424"/>
              <a:gd name="connsiteX4" fmla="*/ 653712 w 1307424"/>
              <a:gd name="connsiteY4" fmla="*/ 0 h 130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424" h="1307424">
                <a:moveTo>
                  <a:pt x="653712" y="0"/>
                </a:moveTo>
                <a:cubicBezTo>
                  <a:pt x="1014747" y="0"/>
                  <a:pt x="1307424" y="292677"/>
                  <a:pt x="1307424" y="653712"/>
                </a:cubicBezTo>
                <a:cubicBezTo>
                  <a:pt x="1307424" y="1014747"/>
                  <a:pt x="1014747" y="1307424"/>
                  <a:pt x="653712" y="1307424"/>
                </a:cubicBezTo>
                <a:cubicBezTo>
                  <a:pt x="292677" y="1307424"/>
                  <a:pt x="0" y="1014747"/>
                  <a:pt x="0" y="653712"/>
                </a:cubicBezTo>
                <a:cubicBezTo>
                  <a:pt x="0" y="292677"/>
                  <a:pt x="292677" y="0"/>
                  <a:pt x="653712" y="0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48" name="Picture Placeholder 47">
            <a:extLst>
              <a:ext uri="{FF2B5EF4-FFF2-40B4-BE49-F238E27FC236}">
                <a16:creationId xmlns="" xmlns:a16="http://schemas.microsoft.com/office/drawing/2014/main" id="{A056297E-3A75-4D0A-AE38-0C5C8AC47E4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658813" y="1946103"/>
            <a:ext cx="980568" cy="980568"/>
          </a:xfrm>
          <a:custGeom>
            <a:avLst/>
            <a:gdLst>
              <a:gd name="connsiteX0" fmla="*/ 653712 w 1307424"/>
              <a:gd name="connsiteY0" fmla="*/ 0 h 1307424"/>
              <a:gd name="connsiteX1" fmla="*/ 1307424 w 1307424"/>
              <a:gd name="connsiteY1" fmla="*/ 653712 h 1307424"/>
              <a:gd name="connsiteX2" fmla="*/ 653712 w 1307424"/>
              <a:gd name="connsiteY2" fmla="*/ 1307424 h 1307424"/>
              <a:gd name="connsiteX3" fmla="*/ 0 w 1307424"/>
              <a:gd name="connsiteY3" fmla="*/ 653712 h 1307424"/>
              <a:gd name="connsiteX4" fmla="*/ 653712 w 1307424"/>
              <a:gd name="connsiteY4" fmla="*/ 0 h 130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424" h="1307424">
                <a:moveTo>
                  <a:pt x="653712" y="0"/>
                </a:moveTo>
                <a:cubicBezTo>
                  <a:pt x="1014747" y="0"/>
                  <a:pt x="1307424" y="292677"/>
                  <a:pt x="1307424" y="653712"/>
                </a:cubicBezTo>
                <a:cubicBezTo>
                  <a:pt x="1307424" y="1014747"/>
                  <a:pt x="1014747" y="1307424"/>
                  <a:pt x="653712" y="1307424"/>
                </a:cubicBezTo>
                <a:cubicBezTo>
                  <a:pt x="292677" y="1307424"/>
                  <a:pt x="0" y="1014747"/>
                  <a:pt x="0" y="653712"/>
                </a:cubicBezTo>
                <a:cubicBezTo>
                  <a:pt x="0" y="292677"/>
                  <a:pt x="292677" y="0"/>
                  <a:pt x="653712" y="0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49" name="Picture Placeholder 48">
            <a:extLst>
              <a:ext uri="{FF2B5EF4-FFF2-40B4-BE49-F238E27FC236}">
                <a16:creationId xmlns="" xmlns:a16="http://schemas.microsoft.com/office/drawing/2014/main" id="{EB1C0DF2-3D3A-46D8-BA98-C89182DBBB7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259959" y="1949309"/>
            <a:ext cx="980568" cy="980568"/>
          </a:xfrm>
          <a:custGeom>
            <a:avLst/>
            <a:gdLst>
              <a:gd name="connsiteX0" fmla="*/ 653712 w 1307424"/>
              <a:gd name="connsiteY0" fmla="*/ 0 h 1307424"/>
              <a:gd name="connsiteX1" fmla="*/ 1307424 w 1307424"/>
              <a:gd name="connsiteY1" fmla="*/ 653712 h 1307424"/>
              <a:gd name="connsiteX2" fmla="*/ 653712 w 1307424"/>
              <a:gd name="connsiteY2" fmla="*/ 1307424 h 1307424"/>
              <a:gd name="connsiteX3" fmla="*/ 0 w 1307424"/>
              <a:gd name="connsiteY3" fmla="*/ 653712 h 1307424"/>
              <a:gd name="connsiteX4" fmla="*/ 653712 w 1307424"/>
              <a:gd name="connsiteY4" fmla="*/ 0 h 130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424" h="1307424">
                <a:moveTo>
                  <a:pt x="653712" y="0"/>
                </a:moveTo>
                <a:cubicBezTo>
                  <a:pt x="1014747" y="0"/>
                  <a:pt x="1307424" y="292677"/>
                  <a:pt x="1307424" y="653712"/>
                </a:cubicBezTo>
                <a:cubicBezTo>
                  <a:pt x="1307424" y="1014747"/>
                  <a:pt x="1014747" y="1307424"/>
                  <a:pt x="653712" y="1307424"/>
                </a:cubicBezTo>
                <a:cubicBezTo>
                  <a:pt x="292677" y="1307424"/>
                  <a:pt x="0" y="1014747"/>
                  <a:pt x="0" y="653712"/>
                </a:cubicBezTo>
                <a:cubicBezTo>
                  <a:pt x="0" y="292677"/>
                  <a:pt x="292677" y="0"/>
                  <a:pt x="653712" y="0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50" name="Picture Placeholder 49">
            <a:extLst>
              <a:ext uri="{FF2B5EF4-FFF2-40B4-BE49-F238E27FC236}">
                <a16:creationId xmlns="" xmlns:a16="http://schemas.microsoft.com/office/drawing/2014/main" id="{020D6DFD-D329-4A15-9389-C5B50636C01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0599" y="1946103"/>
            <a:ext cx="980568" cy="980568"/>
          </a:xfrm>
          <a:custGeom>
            <a:avLst/>
            <a:gdLst>
              <a:gd name="connsiteX0" fmla="*/ 653712 w 1307424"/>
              <a:gd name="connsiteY0" fmla="*/ 0 h 1307424"/>
              <a:gd name="connsiteX1" fmla="*/ 1307424 w 1307424"/>
              <a:gd name="connsiteY1" fmla="*/ 653712 h 1307424"/>
              <a:gd name="connsiteX2" fmla="*/ 653712 w 1307424"/>
              <a:gd name="connsiteY2" fmla="*/ 1307424 h 1307424"/>
              <a:gd name="connsiteX3" fmla="*/ 0 w 1307424"/>
              <a:gd name="connsiteY3" fmla="*/ 653712 h 1307424"/>
              <a:gd name="connsiteX4" fmla="*/ 653712 w 1307424"/>
              <a:gd name="connsiteY4" fmla="*/ 0 h 130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7424" h="1307424">
                <a:moveTo>
                  <a:pt x="653712" y="0"/>
                </a:moveTo>
                <a:cubicBezTo>
                  <a:pt x="1014747" y="0"/>
                  <a:pt x="1307424" y="292677"/>
                  <a:pt x="1307424" y="653712"/>
                </a:cubicBezTo>
                <a:cubicBezTo>
                  <a:pt x="1307424" y="1014747"/>
                  <a:pt x="1014747" y="1307424"/>
                  <a:pt x="653712" y="1307424"/>
                </a:cubicBezTo>
                <a:cubicBezTo>
                  <a:pt x="292677" y="1307424"/>
                  <a:pt x="0" y="1014747"/>
                  <a:pt x="0" y="653712"/>
                </a:cubicBezTo>
                <a:cubicBezTo>
                  <a:pt x="0" y="292677"/>
                  <a:pt x="292677" y="0"/>
                  <a:pt x="653712" y="0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201F7362-D812-4701-AA20-20D59F6602A3}"/>
              </a:ext>
            </a:extLst>
          </p:cNvPr>
          <p:cNvSpPr/>
          <p:nvPr userDrawn="1"/>
        </p:nvSpPr>
        <p:spPr>
          <a:xfrm>
            <a:off x="3522400" y="2236621"/>
            <a:ext cx="434339" cy="338002"/>
          </a:xfrm>
          <a:custGeom>
            <a:avLst/>
            <a:gdLst>
              <a:gd name="connsiteX0" fmla="*/ 0 w 579118"/>
              <a:gd name="connsiteY0" fmla="*/ 0 h 450669"/>
              <a:gd name="connsiteX1" fmla="*/ 579118 w 579118"/>
              <a:gd name="connsiteY1" fmla="*/ 0 h 450669"/>
              <a:gd name="connsiteX2" fmla="*/ 569556 w 579118"/>
              <a:gd name="connsiteY2" fmla="*/ 26125 h 450669"/>
              <a:gd name="connsiteX3" fmla="*/ 532362 w 579118"/>
              <a:gd name="connsiteY3" fmla="*/ 272143 h 450669"/>
              <a:gd name="connsiteX4" fmla="*/ 549170 w 579118"/>
              <a:gd name="connsiteY4" fmla="*/ 438876 h 450669"/>
              <a:gd name="connsiteX5" fmla="*/ 552202 w 579118"/>
              <a:gd name="connsiteY5" fmla="*/ 450669 h 450669"/>
              <a:gd name="connsiteX6" fmla="*/ 26916 w 579118"/>
              <a:gd name="connsiteY6" fmla="*/ 450669 h 450669"/>
              <a:gd name="connsiteX7" fmla="*/ 29948 w 579118"/>
              <a:gd name="connsiteY7" fmla="*/ 438876 h 450669"/>
              <a:gd name="connsiteX8" fmla="*/ 46756 w 579118"/>
              <a:gd name="connsiteY8" fmla="*/ 272143 h 450669"/>
              <a:gd name="connsiteX9" fmla="*/ 9562 w 579118"/>
              <a:gd name="connsiteY9" fmla="*/ 26125 h 450669"/>
              <a:gd name="connsiteX10" fmla="*/ 0 w 579118"/>
              <a:gd name="connsiteY10" fmla="*/ 0 h 450669"/>
              <a:gd name="connsiteX11" fmla="*/ 384397 w 579118"/>
              <a:gd name="connsiteY11" fmla="*/ 132253 h 450669"/>
              <a:gd name="connsiteX12" fmla="*/ 384397 w 579118"/>
              <a:gd name="connsiteY12" fmla="*/ 178794 h 450669"/>
              <a:gd name="connsiteX13" fmla="*/ 101641 w 579118"/>
              <a:gd name="connsiteY13" fmla="*/ 178794 h 450669"/>
              <a:gd name="connsiteX14" fmla="*/ 101641 w 579118"/>
              <a:gd name="connsiteY14" fmla="*/ 271875 h 450669"/>
              <a:gd name="connsiteX15" fmla="*/ 384397 w 579118"/>
              <a:gd name="connsiteY15" fmla="*/ 271875 h 450669"/>
              <a:gd name="connsiteX16" fmla="*/ 384397 w 579118"/>
              <a:gd name="connsiteY16" fmla="*/ 318415 h 450669"/>
              <a:gd name="connsiteX17" fmla="*/ 477478 w 579118"/>
              <a:gd name="connsiteY17" fmla="*/ 225334 h 450669"/>
              <a:gd name="connsiteX18" fmla="*/ 384397 w 579118"/>
              <a:gd name="connsiteY18" fmla="*/ 132253 h 4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9118" h="450669">
                <a:moveTo>
                  <a:pt x="0" y="0"/>
                </a:moveTo>
                <a:lnTo>
                  <a:pt x="579118" y="0"/>
                </a:lnTo>
                <a:lnTo>
                  <a:pt x="569556" y="26125"/>
                </a:lnTo>
                <a:cubicBezTo>
                  <a:pt x="545384" y="103842"/>
                  <a:pt x="532362" y="186472"/>
                  <a:pt x="532362" y="272143"/>
                </a:cubicBezTo>
                <a:cubicBezTo>
                  <a:pt x="532362" y="329257"/>
                  <a:pt x="538150" y="385020"/>
                  <a:pt x="549170" y="438876"/>
                </a:cubicBezTo>
                <a:lnTo>
                  <a:pt x="552202" y="450669"/>
                </a:lnTo>
                <a:lnTo>
                  <a:pt x="26916" y="450669"/>
                </a:lnTo>
                <a:lnTo>
                  <a:pt x="29948" y="438876"/>
                </a:lnTo>
                <a:cubicBezTo>
                  <a:pt x="40969" y="385020"/>
                  <a:pt x="46756" y="329257"/>
                  <a:pt x="46756" y="272143"/>
                </a:cubicBezTo>
                <a:cubicBezTo>
                  <a:pt x="46756" y="186472"/>
                  <a:pt x="33734" y="103842"/>
                  <a:pt x="9562" y="26125"/>
                </a:cubicBezTo>
                <a:lnTo>
                  <a:pt x="0" y="0"/>
                </a:lnTo>
                <a:close/>
                <a:moveTo>
                  <a:pt x="384397" y="132253"/>
                </a:moveTo>
                <a:lnTo>
                  <a:pt x="384397" y="178794"/>
                </a:lnTo>
                <a:lnTo>
                  <a:pt x="101641" y="178794"/>
                </a:lnTo>
                <a:lnTo>
                  <a:pt x="101641" y="271875"/>
                </a:lnTo>
                <a:lnTo>
                  <a:pt x="384397" y="271875"/>
                </a:lnTo>
                <a:lnTo>
                  <a:pt x="384397" y="318415"/>
                </a:lnTo>
                <a:lnTo>
                  <a:pt x="477478" y="225334"/>
                </a:lnTo>
                <a:lnTo>
                  <a:pt x="384397" y="1322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753DD06E-9338-4607-92DA-98D522AC3301}"/>
              </a:ext>
            </a:extLst>
          </p:cNvPr>
          <p:cNvSpPr/>
          <p:nvPr userDrawn="1"/>
        </p:nvSpPr>
        <p:spPr>
          <a:xfrm>
            <a:off x="5126779" y="2232575"/>
            <a:ext cx="434339" cy="338002"/>
          </a:xfrm>
          <a:custGeom>
            <a:avLst/>
            <a:gdLst>
              <a:gd name="connsiteX0" fmla="*/ 0 w 579118"/>
              <a:gd name="connsiteY0" fmla="*/ 0 h 450669"/>
              <a:gd name="connsiteX1" fmla="*/ 579118 w 579118"/>
              <a:gd name="connsiteY1" fmla="*/ 0 h 450669"/>
              <a:gd name="connsiteX2" fmla="*/ 569556 w 579118"/>
              <a:gd name="connsiteY2" fmla="*/ 26125 h 450669"/>
              <a:gd name="connsiteX3" fmla="*/ 532362 w 579118"/>
              <a:gd name="connsiteY3" fmla="*/ 272143 h 450669"/>
              <a:gd name="connsiteX4" fmla="*/ 549170 w 579118"/>
              <a:gd name="connsiteY4" fmla="*/ 438876 h 450669"/>
              <a:gd name="connsiteX5" fmla="*/ 552202 w 579118"/>
              <a:gd name="connsiteY5" fmla="*/ 450669 h 450669"/>
              <a:gd name="connsiteX6" fmla="*/ 26916 w 579118"/>
              <a:gd name="connsiteY6" fmla="*/ 450669 h 450669"/>
              <a:gd name="connsiteX7" fmla="*/ 29948 w 579118"/>
              <a:gd name="connsiteY7" fmla="*/ 438876 h 450669"/>
              <a:gd name="connsiteX8" fmla="*/ 46756 w 579118"/>
              <a:gd name="connsiteY8" fmla="*/ 272143 h 450669"/>
              <a:gd name="connsiteX9" fmla="*/ 9562 w 579118"/>
              <a:gd name="connsiteY9" fmla="*/ 26125 h 450669"/>
              <a:gd name="connsiteX10" fmla="*/ 0 w 579118"/>
              <a:gd name="connsiteY10" fmla="*/ 0 h 450669"/>
              <a:gd name="connsiteX11" fmla="*/ 384397 w 579118"/>
              <a:gd name="connsiteY11" fmla="*/ 132253 h 450669"/>
              <a:gd name="connsiteX12" fmla="*/ 384397 w 579118"/>
              <a:gd name="connsiteY12" fmla="*/ 178794 h 450669"/>
              <a:gd name="connsiteX13" fmla="*/ 101641 w 579118"/>
              <a:gd name="connsiteY13" fmla="*/ 178794 h 450669"/>
              <a:gd name="connsiteX14" fmla="*/ 101641 w 579118"/>
              <a:gd name="connsiteY14" fmla="*/ 271875 h 450669"/>
              <a:gd name="connsiteX15" fmla="*/ 384397 w 579118"/>
              <a:gd name="connsiteY15" fmla="*/ 271875 h 450669"/>
              <a:gd name="connsiteX16" fmla="*/ 384397 w 579118"/>
              <a:gd name="connsiteY16" fmla="*/ 318415 h 450669"/>
              <a:gd name="connsiteX17" fmla="*/ 477478 w 579118"/>
              <a:gd name="connsiteY17" fmla="*/ 225334 h 450669"/>
              <a:gd name="connsiteX18" fmla="*/ 384397 w 579118"/>
              <a:gd name="connsiteY18" fmla="*/ 132253 h 4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9118" h="450669">
                <a:moveTo>
                  <a:pt x="0" y="0"/>
                </a:moveTo>
                <a:lnTo>
                  <a:pt x="579118" y="0"/>
                </a:lnTo>
                <a:lnTo>
                  <a:pt x="569556" y="26125"/>
                </a:lnTo>
                <a:cubicBezTo>
                  <a:pt x="545384" y="103842"/>
                  <a:pt x="532362" y="186472"/>
                  <a:pt x="532362" y="272143"/>
                </a:cubicBezTo>
                <a:cubicBezTo>
                  <a:pt x="532362" y="329257"/>
                  <a:pt x="538150" y="385020"/>
                  <a:pt x="549170" y="438876"/>
                </a:cubicBezTo>
                <a:lnTo>
                  <a:pt x="552202" y="450669"/>
                </a:lnTo>
                <a:lnTo>
                  <a:pt x="26916" y="450669"/>
                </a:lnTo>
                <a:lnTo>
                  <a:pt x="29948" y="438876"/>
                </a:lnTo>
                <a:cubicBezTo>
                  <a:pt x="40969" y="385020"/>
                  <a:pt x="46756" y="329257"/>
                  <a:pt x="46756" y="272143"/>
                </a:cubicBezTo>
                <a:cubicBezTo>
                  <a:pt x="46756" y="186472"/>
                  <a:pt x="33734" y="103842"/>
                  <a:pt x="9562" y="26125"/>
                </a:cubicBezTo>
                <a:lnTo>
                  <a:pt x="0" y="0"/>
                </a:lnTo>
                <a:close/>
                <a:moveTo>
                  <a:pt x="384397" y="132253"/>
                </a:moveTo>
                <a:lnTo>
                  <a:pt x="384397" y="178794"/>
                </a:lnTo>
                <a:lnTo>
                  <a:pt x="101641" y="178794"/>
                </a:lnTo>
                <a:lnTo>
                  <a:pt x="101641" y="271875"/>
                </a:lnTo>
                <a:lnTo>
                  <a:pt x="384397" y="271875"/>
                </a:lnTo>
                <a:lnTo>
                  <a:pt x="384397" y="318415"/>
                </a:lnTo>
                <a:lnTo>
                  <a:pt x="477478" y="225334"/>
                </a:lnTo>
                <a:lnTo>
                  <a:pt x="384397" y="1322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F8C8DF06-8B24-4033-B31A-77E791AFD300}"/>
              </a:ext>
            </a:extLst>
          </p:cNvPr>
          <p:cNvSpPr/>
          <p:nvPr userDrawn="1"/>
        </p:nvSpPr>
        <p:spPr>
          <a:xfrm>
            <a:off x="6729499" y="2232576"/>
            <a:ext cx="434339" cy="338002"/>
          </a:xfrm>
          <a:custGeom>
            <a:avLst/>
            <a:gdLst>
              <a:gd name="connsiteX0" fmla="*/ 0 w 579118"/>
              <a:gd name="connsiteY0" fmla="*/ 0 h 450669"/>
              <a:gd name="connsiteX1" fmla="*/ 579118 w 579118"/>
              <a:gd name="connsiteY1" fmla="*/ 0 h 450669"/>
              <a:gd name="connsiteX2" fmla="*/ 569556 w 579118"/>
              <a:gd name="connsiteY2" fmla="*/ 26125 h 450669"/>
              <a:gd name="connsiteX3" fmla="*/ 532362 w 579118"/>
              <a:gd name="connsiteY3" fmla="*/ 272143 h 450669"/>
              <a:gd name="connsiteX4" fmla="*/ 549170 w 579118"/>
              <a:gd name="connsiteY4" fmla="*/ 438876 h 450669"/>
              <a:gd name="connsiteX5" fmla="*/ 552202 w 579118"/>
              <a:gd name="connsiteY5" fmla="*/ 450669 h 450669"/>
              <a:gd name="connsiteX6" fmla="*/ 26916 w 579118"/>
              <a:gd name="connsiteY6" fmla="*/ 450669 h 450669"/>
              <a:gd name="connsiteX7" fmla="*/ 29948 w 579118"/>
              <a:gd name="connsiteY7" fmla="*/ 438876 h 450669"/>
              <a:gd name="connsiteX8" fmla="*/ 46756 w 579118"/>
              <a:gd name="connsiteY8" fmla="*/ 272143 h 450669"/>
              <a:gd name="connsiteX9" fmla="*/ 9562 w 579118"/>
              <a:gd name="connsiteY9" fmla="*/ 26125 h 450669"/>
              <a:gd name="connsiteX10" fmla="*/ 0 w 579118"/>
              <a:gd name="connsiteY10" fmla="*/ 0 h 450669"/>
              <a:gd name="connsiteX11" fmla="*/ 384397 w 579118"/>
              <a:gd name="connsiteY11" fmla="*/ 132253 h 450669"/>
              <a:gd name="connsiteX12" fmla="*/ 384397 w 579118"/>
              <a:gd name="connsiteY12" fmla="*/ 178794 h 450669"/>
              <a:gd name="connsiteX13" fmla="*/ 101641 w 579118"/>
              <a:gd name="connsiteY13" fmla="*/ 178794 h 450669"/>
              <a:gd name="connsiteX14" fmla="*/ 101641 w 579118"/>
              <a:gd name="connsiteY14" fmla="*/ 271875 h 450669"/>
              <a:gd name="connsiteX15" fmla="*/ 384397 w 579118"/>
              <a:gd name="connsiteY15" fmla="*/ 271875 h 450669"/>
              <a:gd name="connsiteX16" fmla="*/ 384397 w 579118"/>
              <a:gd name="connsiteY16" fmla="*/ 318415 h 450669"/>
              <a:gd name="connsiteX17" fmla="*/ 477478 w 579118"/>
              <a:gd name="connsiteY17" fmla="*/ 225334 h 450669"/>
              <a:gd name="connsiteX18" fmla="*/ 384397 w 579118"/>
              <a:gd name="connsiteY18" fmla="*/ 132253 h 45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9118" h="450669">
                <a:moveTo>
                  <a:pt x="0" y="0"/>
                </a:moveTo>
                <a:lnTo>
                  <a:pt x="579118" y="0"/>
                </a:lnTo>
                <a:lnTo>
                  <a:pt x="569556" y="26125"/>
                </a:lnTo>
                <a:cubicBezTo>
                  <a:pt x="545384" y="103842"/>
                  <a:pt x="532362" y="186472"/>
                  <a:pt x="532362" y="272143"/>
                </a:cubicBezTo>
                <a:cubicBezTo>
                  <a:pt x="532362" y="329257"/>
                  <a:pt x="538150" y="385020"/>
                  <a:pt x="549170" y="438876"/>
                </a:cubicBezTo>
                <a:lnTo>
                  <a:pt x="552202" y="450669"/>
                </a:lnTo>
                <a:lnTo>
                  <a:pt x="26916" y="450669"/>
                </a:lnTo>
                <a:lnTo>
                  <a:pt x="29948" y="438876"/>
                </a:lnTo>
                <a:cubicBezTo>
                  <a:pt x="40969" y="385020"/>
                  <a:pt x="46756" y="329257"/>
                  <a:pt x="46756" y="272143"/>
                </a:cubicBezTo>
                <a:cubicBezTo>
                  <a:pt x="46756" y="186472"/>
                  <a:pt x="33734" y="103842"/>
                  <a:pt x="9562" y="26125"/>
                </a:cubicBezTo>
                <a:lnTo>
                  <a:pt x="0" y="0"/>
                </a:lnTo>
                <a:close/>
                <a:moveTo>
                  <a:pt x="384397" y="132253"/>
                </a:moveTo>
                <a:lnTo>
                  <a:pt x="384397" y="178794"/>
                </a:lnTo>
                <a:lnTo>
                  <a:pt x="101641" y="178794"/>
                </a:lnTo>
                <a:lnTo>
                  <a:pt x="101641" y="271875"/>
                </a:lnTo>
                <a:lnTo>
                  <a:pt x="384397" y="271875"/>
                </a:lnTo>
                <a:lnTo>
                  <a:pt x="384397" y="318415"/>
                </a:lnTo>
                <a:lnTo>
                  <a:pt x="477478" y="225334"/>
                </a:lnTo>
                <a:lnTo>
                  <a:pt x="384397" y="1322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1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3" grpId="0" animBg="1"/>
      <p:bldP spid="32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/>
      <p:bldP spid="35" grpId="0" build="p"/>
      <p:bldP spid="36" grpId="0" build="p"/>
      <p:bldP spid="37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/>
      <p:bldP spid="40" grpId="0" build="p"/>
      <p:bldP spid="41" grpId="0" build="p"/>
      <p:bldP spid="42" grpId="0"/>
      <p:bldP spid="47" grpId="0"/>
      <p:bldP spid="48" grpId="0"/>
      <p:bldP spid="49" grpId="0"/>
      <p:bldP spid="50" grpId="0"/>
      <p:bldP spid="45" grpId="0" animBg="1"/>
      <p:bldP spid="51" grpId="0" animBg="1"/>
      <p:bldP spid="5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CE8F89-F957-4997-8218-CFAA05AB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637522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41F4ED04-E7D6-4F7F-8110-E48C10F556E6}"/>
              </a:ext>
            </a:extLst>
          </p:cNvPr>
          <p:cNvCxnSpPr/>
          <p:nvPr userDrawn="1"/>
        </p:nvCxnSpPr>
        <p:spPr>
          <a:xfrm>
            <a:off x="0" y="176904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244E4BF-80A5-42D2-9F81-64DBC6637E98}"/>
              </a:ext>
            </a:extLst>
          </p:cNvPr>
          <p:cNvGrpSpPr/>
          <p:nvPr userDrawn="1"/>
        </p:nvGrpSpPr>
        <p:grpSpPr>
          <a:xfrm>
            <a:off x="759925" y="1436709"/>
            <a:ext cx="872410" cy="685800"/>
            <a:chOff x="3719804" y="2936033"/>
            <a:chExt cx="1163213" cy="914400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D0DAF5AF-EFD3-4D19-911A-C02AC53387BB}"/>
                </a:ext>
              </a:extLst>
            </p:cNvPr>
            <p:cNvSpPr/>
            <p:nvPr/>
          </p:nvSpPr>
          <p:spPr>
            <a:xfrm rot="5400000">
              <a:off x="3932077" y="3018658"/>
              <a:ext cx="738670" cy="738671"/>
            </a:xfrm>
            <a:custGeom>
              <a:avLst/>
              <a:gdLst>
                <a:gd name="connsiteX0" fmla="*/ 322476 w 738670"/>
                <a:gd name="connsiteY0" fmla="*/ 733947 h 738671"/>
                <a:gd name="connsiteX1" fmla="*/ 322476 w 738670"/>
                <a:gd name="connsiteY1" fmla="*/ 4725 h 738671"/>
                <a:gd name="connsiteX2" fmla="*/ 369336 w 738670"/>
                <a:gd name="connsiteY2" fmla="*/ 0 h 738671"/>
                <a:gd name="connsiteX3" fmla="*/ 410341 w 738670"/>
                <a:gd name="connsiteY3" fmla="*/ 4134 h 738671"/>
                <a:gd name="connsiteX4" fmla="*/ 410341 w 738670"/>
                <a:gd name="connsiteY4" fmla="*/ 4134 h 738671"/>
                <a:gd name="connsiteX5" fmla="*/ 443769 w 738670"/>
                <a:gd name="connsiteY5" fmla="*/ 7504 h 738671"/>
                <a:gd name="connsiteX6" fmla="*/ 738670 w 738670"/>
                <a:gd name="connsiteY6" fmla="*/ 369335 h 738671"/>
                <a:gd name="connsiteX7" fmla="*/ 443769 w 738670"/>
                <a:gd name="connsiteY7" fmla="*/ 731166 h 738671"/>
                <a:gd name="connsiteX8" fmla="*/ 410342 w 738670"/>
                <a:gd name="connsiteY8" fmla="*/ 734536 h 738671"/>
                <a:gd name="connsiteX9" fmla="*/ 410342 w 738670"/>
                <a:gd name="connsiteY9" fmla="*/ 734537 h 738671"/>
                <a:gd name="connsiteX10" fmla="*/ 369336 w 738670"/>
                <a:gd name="connsiteY10" fmla="*/ 738671 h 738671"/>
                <a:gd name="connsiteX11" fmla="*/ 0 w 738670"/>
                <a:gd name="connsiteY11" fmla="*/ 369335 h 738671"/>
                <a:gd name="connsiteX12" fmla="*/ 294901 w 738670"/>
                <a:gd name="connsiteY12" fmla="*/ 7504 h 738671"/>
                <a:gd name="connsiteX13" fmla="*/ 322475 w 738670"/>
                <a:gd name="connsiteY13" fmla="*/ 4724 h 738671"/>
                <a:gd name="connsiteX14" fmla="*/ 322475 w 738670"/>
                <a:gd name="connsiteY14" fmla="*/ 733946 h 738671"/>
                <a:gd name="connsiteX15" fmla="*/ 294901 w 738670"/>
                <a:gd name="connsiteY15" fmla="*/ 731166 h 738671"/>
                <a:gd name="connsiteX16" fmla="*/ 0 w 738670"/>
                <a:gd name="connsiteY16" fmla="*/ 369335 h 7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8670" h="738671">
                  <a:moveTo>
                    <a:pt x="322476" y="733947"/>
                  </a:moveTo>
                  <a:lnTo>
                    <a:pt x="322476" y="4725"/>
                  </a:lnTo>
                  <a:lnTo>
                    <a:pt x="369336" y="0"/>
                  </a:lnTo>
                  <a:lnTo>
                    <a:pt x="410341" y="4134"/>
                  </a:lnTo>
                  <a:lnTo>
                    <a:pt x="410341" y="4134"/>
                  </a:lnTo>
                  <a:lnTo>
                    <a:pt x="443769" y="7504"/>
                  </a:lnTo>
                  <a:cubicBezTo>
                    <a:pt x="612069" y="41943"/>
                    <a:pt x="738670" y="190854"/>
                    <a:pt x="738670" y="369335"/>
                  </a:cubicBezTo>
                  <a:cubicBezTo>
                    <a:pt x="738670" y="547816"/>
                    <a:pt x="612069" y="696727"/>
                    <a:pt x="443769" y="731166"/>
                  </a:cubicBezTo>
                  <a:lnTo>
                    <a:pt x="410342" y="734536"/>
                  </a:lnTo>
                  <a:lnTo>
                    <a:pt x="410342" y="734537"/>
                  </a:lnTo>
                  <a:lnTo>
                    <a:pt x="369336" y="738671"/>
                  </a:lnTo>
                  <a:close/>
                  <a:moveTo>
                    <a:pt x="0" y="369335"/>
                  </a:moveTo>
                  <a:cubicBezTo>
                    <a:pt x="0" y="190854"/>
                    <a:pt x="126601" y="41943"/>
                    <a:pt x="294901" y="7504"/>
                  </a:cubicBezTo>
                  <a:lnTo>
                    <a:pt x="322475" y="4724"/>
                  </a:lnTo>
                  <a:lnTo>
                    <a:pt x="322475" y="733946"/>
                  </a:lnTo>
                  <a:lnTo>
                    <a:pt x="294901" y="731166"/>
                  </a:lnTo>
                  <a:cubicBezTo>
                    <a:pt x="126601" y="696727"/>
                    <a:pt x="0" y="547816"/>
                    <a:pt x="0" y="369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1C104BD-970A-4418-A2FA-9571EAD4920C}"/>
                </a:ext>
              </a:extLst>
            </p:cNvPr>
            <p:cNvSpPr/>
            <p:nvPr/>
          </p:nvSpPr>
          <p:spPr>
            <a:xfrm rot="5400000">
              <a:off x="3844211" y="2811626"/>
              <a:ext cx="914400" cy="1163213"/>
            </a:xfrm>
            <a:custGeom>
              <a:avLst/>
              <a:gdLst>
                <a:gd name="connsiteX0" fmla="*/ 405102 w 914400"/>
                <a:gd name="connsiteY0" fmla="*/ 129659 h 1163213"/>
                <a:gd name="connsiteX1" fmla="*/ 405102 w 914400"/>
                <a:gd name="connsiteY1" fmla="*/ 43933 h 1163213"/>
                <a:gd name="connsiteX2" fmla="*/ 449035 w 914400"/>
                <a:gd name="connsiteY2" fmla="*/ 0 h 1163213"/>
                <a:gd name="connsiteX3" fmla="*/ 492968 w 914400"/>
                <a:gd name="connsiteY3" fmla="*/ 43933 h 1163213"/>
                <a:gd name="connsiteX4" fmla="*/ 492968 w 914400"/>
                <a:gd name="connsiteY4" fmla="*/ 128012 h 1163213"/>
                <a:gd name="connsiteX5" fmla="*/ 549342 w 914400"/>
                <a:gd name="connsiteY5" fmla="*/ 133695 h 1163213"/>
                <a:gd name="connsiteX6" fmla="*/ 914400 w 914400"/>
                <a:gd name="connsiteY6" fmla="*/ 581606 h 1163213"/>
                <a:gd name="connsiteX7" fmla="*/ 549342 w 914400"/>
                <a:gd name="connsiteY7" fmla="*/ 1029517 h 1163213"/>
                <a:gd name="connsiteX8" fmla="*/ 492967 w 914400"/>
                <a:gd name="connsiteY8" fmla="*/ 1035200 h 1163213"/>
                <a:gd name="connsiteX9" fmla="*/ 492967 w 914400"/>
                <a:gd name="connsiteY9" fmla="*/ 946806 h 1163213"/>
                <a:gd name="connsiteX10" fmla="*/ 526395 w 914400"/>
                <a:gd name="connsiteY10" fmla="*/ 943436 h 1163213"/>
                <a:gd name="connsiteX11" fmla="*/ 821296 w 914400"/>
                <a:gd name="connsiteY11" fmla="*/ 581605 h 1163213"/>
                <a:gd name="connsiteX12" fmla="*/ 526395 w 914400"/>
                <a:gd name="connsiteY12" fmla="*/ 219774 h 1163213"/>
                <a:gd name="connsiteX13" fmla="*/ 492967 w 914400"/>
                <a:gd name="connsiteY13" fmla="*/ 216404 h 1163213"/>
                <a:gd name="connsiteX14" fmla="*/ 492967 w 914400"/>
                <a:gd name="connsiteY14" fmla="*/ 128012 h 1163213"/>
                <a:gd name="connsiteX15" fmla="*/ 457201 w 914400"/>
                <a:gd name="connsiteY15" fmla="*/ 124406 h 1163213"/>
                <a:gd name="connsiteX16" fmla="*/ 405101 w 914400"/>
                <a:gd name="connsiteY16" fmla="*/ 1119280 h 1163213"/>
                <a:gd name="connsiteX17" fmla="*/ 405102 w 914400"/>
                <a:gd name="connsiteY17" fmla="*/ 1033555 h 1163213"/>
                <a:gd name="connsiteX18" fmla="*/ 457201 w 914400"/>
                <a:gd name="connsiteY18" fmla="*/ 1038807 h 1163213"/>
                <a:gd name="connsiteX19" fmla="*/ 492968 w 914400"/>
                <a:gd name="connsiteY19" fmla="*/ 1035201 h 1163213"/>
                <a:gd name="connsiteX20" fmla="*/ 492967 w 914400"/>
                <a:gd name="connsiteY20" fmla="*/ 1119280 h 1163213"/>
                <a:gd name="connsiteX21" fmla="*/ 449034 w 914400"/>
                <a:gd name="connsiteY21" fmla="*/ 1163213 h 1163213"/>
                <a:gd name="connsiteX22" fmla="*/ 405101 w 914400"/>
                <a:gd name="connsiteY22" fmla="*/ 1119280 h 1163213"/>
                <a:gd name="connsiteX23" fmla="*/ 0 w 914400"/>
                <a:gd name="connsiteY23" fmla="*/ 581606 h 1163213"/>
                <a:gd name="connsiteX24" fmla="*/ 365058 w 914400"/>
                <a:gd name="connsiteY24" fmla="*/ 133695 h 1163213"/>
                <a:gd name="connsiteX25" fmla="*/ 405101 w 914400"/>
                <a:gd name="connsiteY25" fmla="*/ 129658 h 1163213"/>
                <a:gd name="connsiteX26" fmla="*/ 405101 w 914400"/>
                <a:gd name="connsiteY26" fmla="*/ 216994 h 1163213"/>
                <a:gd name="connsiteX27" fmla="*/ 377527 w 914400"/>
                <a:gd name="connsiteY27" fmla="*/ 219774 h 1163213"/>
                <a:gd name="connsiteX28" fmla="*/ 82626 w 914400"/>
                <a:gd name="connsiteY28" fmla="*/ 581605 h 1163213"/>
                <a:gd name="connsiteX29" fmla="*/ 377527 w 914400"/>
                <a:gd name="connsiteY29" fmla="*/ 943436 h 1163213"/>
                <a:gd name="connsiteX30" fmla="*/ 405101 w 914400"/>
                <a:gd name="connsiteY30" fmla="*/ 946216 h 1163213"/>
                <a:gd name="connsiteX31" fmla="*/ 405101 w 914400"/>
                <a:gd name="connsiteY31" fmla="*/ 1033554 h 1163213"/>
                <a:gd name="connsiteX32" fmla="*/ 365058 w 914400"/>
                <a:gd name="connsiteY32" fmla="*/ 1029517 h 1163213"/>
                <a:gd name="connsiteX33" fmla="*/ 0 w 914400"/>
                <a:gd name="connsiteY33" fmla="*/ 581606 h 11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14400" h="1163213">
                  <a:moveTo>
                    <a:pt x="405102" y="129659"/>
                  </a:moveTo>
                  <a:lnTo>
                    <a:pt x="405102" y="43933"/>
                  </a:lnTo>
                  <a:cubicBezTo>
                    <a:pt x="405102" y="19669"/>
                    <a:pt x="424771" y="0"/>
                    <a:pt x="449035" y="0"/>
                  </a:cubicBezTo>
                  <a:cubicBezTo>
                    <a:pt x="473299" y="0"/>
                    <a:pt x="492968" y="19669"/>
                    <a:pt x="492968" y="43933"/>
                  </a:cubicBezTo>
                  <a:lnTo>
                    <a:pt x="492968" y="128012"/>
                  </a:lnTo>
                  <a:lnTo>
                    <a:pt x="549342" y="133695"/>
                  </a:lnTo>
                  <a:cubicBezTo>
                    <a:pt x="757681" y="176327"/>
                    <a:pt x="914400" y="360664"/>
                    <a:pt x="914400" y="581606"/>
                  </a:cubicBezTo>
                  <a:cubicBezTo>
                    <a:pt x="914400" y="802548"/>
                    <a:pt x="757681" y="986885"/>
                    <a:pt x="549342" y="1029517"/>
                  </a:cubicBezTo>
                  <a:lnTo>
                    <a:pt x="492967" y="1035200"/>
                  </a:lnTo>
                  <a:lnTo>
                    <a:pt x="492967" y="946806"/>
                  </a:lnTo>
                  <a:lnTo>
                    <a:pt x="526395" y="943436"/>
                  </a:lnTo>
                  <a:cubicBezTo>
                    <a:pt x="694695" y="908997"/>
                    <a:pt x="821296" y="760086"/>
                    <a:pt x="821296" y="581605"/>
                  </a:cubicBezTo>
                  <a:cubicBezTo>
                    <a:pt x="821296" y="403124"/>
                    <a:pt x="694695" y="254213"/>
                    <a:pt x="526395" y="219774"/>
                  </a:cubicBezTo>
                  <a:lnTo>
                    <a:pt x="492967" y="216404"/>
                  </a:lnTo>
                  <a:lnTo>
                    <a:pt x="492967" y="128012"/>
                  </a:lnTo>
                  <a:lnTo>
                    <a:pt x="457201" y="124406"/>
                  </a:lnTo>
                  <a:close/>
                  <a:moveTo>
                    <a:pt x="405101" y="1119280"/>
                  </a:moveTo>
                  <a:lnTo>
                    <a:pt x="405102" y="1033555"/>
                  </a:lnTo>
                  <a:lnTo>
                    <a:pt x="457201" y="1038807"/>
                  </a:lnTo>
                  <a:lnTo>
                    <a:pt x="492968" y="1035201"/>
                  </a:lnTo>
                  <a:lnTo>
                    <a:pt x="492967" y="1119280"/>
                  </a:lnTo>
                  <a:cubicBezTo>
                    <a:pt x="492967" y="1143544"/>
                    <a:pt x="473298" y="1163213"/>
                    <a:pt x="449034" y="1163213"/>
                  </a:cubicBezTo>
                  <a:cubicBezTo>
                    <a:pt x="424770" y="1163213"/>
                    <a:pt x="405101" y="1143544"/>
                    <a:pt x="405101" y="1119280"/>
                  </a:cubicBezTo>
                  <a:close/>
                  <a:moveTo>
                    <a:pt x="0" y="581606"/>
                  </a:moveTo>
                  <a:cubicBezTo>
                    <a:pt x="0" y="360664"/>
                    <a:pt x="156719" y="176327"/>
                    <a:pt x="365058" y="133695"/>
                  </a:cubicBezTo>
                  <a:lnTo>
                    <a:pt x="405101" y="129658"/>
                  </a:lnTo>
                  <a:lnTo>
                    <a:pt x="405101" y="216994"/>
                  </a:lnTo>
                  <a:lnTo>
                    <a:pt x="377527" y="219774"/>
                  </a:lnTo>
                  <a:cubicBezTo>
                    <a:pt x="209227" y="254213"/>
                    <a:pt x="82626" y="403124"/>
                    <a:pt x="82626" y="581605"/>
                  </a:cubicBezTo>
                  <a:cubicBezTo>
                    <a:pt x="82626" y="760086"/>
                    <a:pt x="209227" y="908997"/>
                    <a:pt x="377527" y="943436"/>
                  </a:cubicBezTo>
                  <a:lnTo>
                    <a:pt x="405101" y="946216"/>
                  </a:lnTo>
                  <a:lnTo>
                    <a:pt x="405101" y="1033554"/>
                  </a:lnTo>
                  <a:lnTo>
                    <a:pt x="365058" y="1029517"/>
                  </a:lnTo>
                  <a:cubicBezTo>
                    <a:pt x="156719" y="986885"/>
                    <a:pt x="0" y="802548"/>
                    <a:pt x="0" y="5816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909A2A8-DD5C-4171-BDE6-1CCEF2F07E4A}"/>
              </a:ext>
            </a:extLst>
          </p:cNvPr>
          <p:cNvGrpSpPr/>
          <p:nvPr userDrawn="1"/>
        </p:nvGrpSpPr>
        <p:grpSpPr>
          <a:xfrm>
            <a:off x="1882822" y="1436709"/>
            <a:ext cx="872410" cy="685800"/>
            <a:chOff x="3719804" y="2936033"/>
            <a:chExt cx="1163213" cy="91440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73D2B8A4-1917-48ED-9E0A-EBA2FE42D74D}"/>
                </a:ext>
              </a:extLst>
            </p:cNvPr>
            <p:cNvSpPr/>
            <p:nvPr/>
          </p:nvSpPr>
          <p:spPr>
            <a:xfrm rot="5400000">
              <a:off x="3932077" y="3018658"/>
              <a:ext cx="738670" cy="738671"/>
            </a:xfrm>
            <a:custGeom>
              <a:avLst/>
              <a:gdLst>
                <a:gd name="connsiteX0" fmla="*/ 322476 w 738670"/>
                <a:gd name="connsiteY0" fmla="*/ 733947 h 738671"/>
                <a:gd name="connsiteX1" fmla="*/ 322476 w 738670"/>
                <a:gd name="connsiteY1" fmla="*/ 4725 h 738671"/>
                <a:gd name="connsiteX2" fmla="*/ 369336 w 738670"/>
                <a:gd name="connsiteY2" fmla="*/ 0 h 738671"/>
                <a:gd name="connsiteX3" fmla="*/ 410341 w 738670"/>
                <a:gd name="connsiteY3" fmla="*/ 4134 h 738671"/>
                <a:gd name="connsiteX4" fmla="*/ 410341 w 738670"/>
                <a:gd name="connsiteY4" fmla="*/ 4134 h 738671"/>
                <a:gd name="connsiteX5" fmla="*/ 443769 w 738670"/>
                <a:gd name="connsiteY5" fmla="*/ 7504 h 738671"/>
                <a:gd name="connsiteX6" fmla="*/ 738670 w 738670"/>
                <a:gd name="connsiteY6" fmla="*/ 369335 h 738671"/>
                <a:gd name="connsiteX7" fmla="*/ 443769 w 738670"/>
                <a:gd name="connsiteY7" fmla="*/ 731166 h 738671"/>
                <a:gd name="connsiteX8" fmla="*/ 410342 w 738670"/>
                <a:gd name="connsiteY8" fmla="*/ 734536 h 738671"/>
                <a:gd name="connsiteX9" fmla="*/ 410342 w 738670"/>
                <a:gd name="connsiteY9" fmla="*/ 734537 h 738671"/>
                <a:gd name="connsiteX10" fmla="*/ 369336 w 738670"/>
                <a:gd name="connsiteY10" fmla="*/ 738671 h 738671"/>
                <a:gd name="connsiteX11" fmla="*/ 0 w 738670"/>
                <a:gd name="connsiteY11" fmla="*/ 369335 h 738671"/>
                <a:gd name="connsiteX12" fmla="*/ 294901 w 738670"/>
                <a:gd name="connsiteY12" fmla="*/ 7504 h 738671"/>
                <a:gd name="connsiteX13" fmla="*/ 322475 w 738670"/>
                <a:gd name="connsiteY13" fmla="*/ 4724 h 738671"/>
                <a:gd name="connsiteX14" fmla="*/ 322475 w 738670"/>
                <a:gd name="connsiteY14" fmla="*/ 733946 h 738671"/>
                <a:gd name="connsiteX15" fmla="*/ 294901 w 738670"/>
                <a:gd name="connsiteY15" fmla="*/ 731166 h 738671"/>
                <a:gd name="connsiteX16" fmla="*/ 0 w 738670"/>
                <a:gd name="connsiteY16" fmla="*/ 369335 h 7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8670" h="738671">
                  <a:moveTo>
                    <a:pt x="322476" y="733947"/>
                  </a:moveTo>
                  <a:lnTo>
                    <a:pt x="322476" y="4725"/>
                  </a:lnTo>
                  <a:lnTo>
                    <a:pt x="369336" y="0"/>
                  </a:lnTo>
                  <a:lnTo>
                    <a:pt x="410341" y="4134"/>
                  </a:lnTo>
                  <a:lnTo>
                    <a:pt x="410341" y="4134"/>
                  </a:lnTo>
                  <a:lnTo>
                    <a:pt x="443769" y="7504"/>
                  </a:lnTo>
                  <a:cubicBezTo>
                    <a:pt x="612069" y="41943"/>
                    <a:pt x="738670" y="190854"/>
                    <a:pt x="738670" y="369335"/>
                  </a:cubicBezTo>
                  <a:cubicBezTo>
                    <a:pt x="738670" y="547816"/>
                    <a:pt x="612069" y="696727"/>
                    <a:pt x="443769" y="731166"/>
                  </a:cubicBezTo>
                  <a:lnTo>
                    <a:pt x="410342" y="734536"/>
                  </a:lnTo>
                  <a:lnTo>
                    <a:pt x="410342" y="734537"/>
                  </a:lnTo>
                  <a:lnTo>
                    <a:pt x="369336" y="738671"/>
                  </a:lnTo>
                  <a:close/>
                  <a:moveTo>
                    <a:pt x="0" y="369335"/>
                  </a:moveTo>
                  <a:cubicBezTo>
                    <a:pt x="0" y="190854"/>
                    <a:pt x="126601" y="41943"/>
                    <a:pt x="294901" y="7504"/>
                  </a:cubicBezTo>
                  <a:lnTo>
                    <a:pt x="322475" y="4724"/>
                  </a:lnTo>
                  <a:lnTo>
                    <a:pt x="322475" y="733946"/>
                  </a:lnTo>
                  <a:lnTo>
                    <a:pt x="294901" y="731166"/>
                  </a:lnTo>
                  <a:cubicBezTo>
                    <a:pt x="126601" y="696727"/>
                    <a:pt x="0" y="547816"/>
                    <a:pt x="0" y="369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1F73640-F1DE-4B3A-A3DD-AE86F749BEFB}"/>
                </a:ext>
              </a:extLst>
            </p:cNvPr>
            <p:cNvSpPr/>
            <p:nvPr/>
          </p:nvSpPr>
          <p:spPr>
            <a:xfrm rot="5400000">
              <a:off x="3844211" y="2811626"/>
              <a:ext cx="914400" cy="1163213"/>
            </a:xfrm>
            <a:custGeom>
              <a:avLst/>
              <a:gdLst>
                <a:gd name="connsiteX0" fmla="*/ 405102 w 914400"/>
                <a:gd name="connsiteY0" fmla="*/ 129659 h 1163213"/>
                <a:gd name="connsiteX1" fmla="*/ 405102 w 914400"/>
                <a:gd name="connsiteY1" fmla="*/ 43933 h 1163213"/>
                <a:gd name="connsiteX2" fmla="*/ 449035 w 914400"/>
                <a:gd name="connsiteY2" fmla="*/ 0 h 1163213"/>
                <a:gd name="connsiteX3" fmla="*/ 492968 w 914400"/>
                <a:gd name="connsiteY3" fmla="*/ 43933 h 1163213"/>
                <a:gd name="connsiteX4" fmla="*/ 492968 w 914400"/>
                <a:gd name="connsiteY4" fmla="*/ 128012 h 1163213"/>
                <a:gd name="connsiteX5" fmla="*/ 549342 w 914400"/>
                <a:gd name="connsiteY5" fmla="*/ 133695 h 1163213"/>
                <a:gd name="connsiteX6" fmla="*/ 914400 w 914400"/>
                <a:gd name="connsiteY6" fmla="*/ 581606 h 1163213"/>
                <a:gd name="connsiteX7" fmla="*/ 549342 w 914400"/>
                <a:gd name="connsiteY7" fmla="*/ 1029517 h 1163213"/>
                <a:gd name="connsiteX8" fmla="*/ 492967 w 914400"/>
                <a:gd name="connsiteY8" fmla="*/ 1035200 h 1163213"/>
                <a:gd name="connsiteX9" fmla="*/ 492967 w 914400"/>
                <a:gd name="connsiteY9" fmla="*/ 946806 h 1163213"/>
                <a:gd name="connsiteX10" fmla="*/ 526395 w 914400"/>
                <a:gd name="connsiteY10" fmla="*/ 943436 h 1163213"/>
                <a:gd name="connsiteX11" fmla="*/ 821296 w 914400"/>
                <a:gd name="connsiteY11" fmla="*/ 581605 h 1163213"/>
                <a:gd name="connsiteX12" fmla="*/ 526395 w 914400"/>
                <a:gd name="connsiteY12" fmla="*/ 219774 h 1163213"/>
                <a:gd name="connsiteX13" fmla="*/ 492967 w 914400"/>
                <a:gd name="connsiteY13" fmla="*/ 216404 h 1163213"/>
                <a:gd name="connsiteX14" fmla="*/ 492967 w 914400"/>
                <a:gd name="connsiteY14" fmla="*/ 128012 h 1163213"/>
                <a:gd name="connsiteX15" fmla="*/ 457201 w 914400"/>
                <a:gd name="connsiteY15" fmla="*/ 124406 h 1163213"/>
                <a:gd name="connsiteX16" fmla="*/ 405101 w 914400"/>
                <a:gd name="connsiteY16" fmla="*/ 1119280 h 1163213"/>
                <a:gd name="connsiteX17" fmla="*/ 405102 w 914400"/>
                <a:gd name="connsiteY17" fmla="*/ 1033555 h 1163213"/>
                <a:gd name="connsiteX18" fmla="*/ 457201 w 914400"/>
                <a:gd name="connsiteY18" fmla="*/ 1038807 h 1163213"/>
                <a:gd name="connsiteX19" fmla="*/ 492968 w 914400"/>
                <a:gd name="connsiteY19" fmla="*/ 1035201 h 1163213"/>
                <a:gd name="connsiteX20" fmla="*/ 492967 w 914400"/>
                <a:gd name="connsiteY20" fmla="*/ 1119280 h 1163213"/>
                <a:gd name="connsiteX21" fmla="*/ 449034 w 914400"/>
                <a:gd name="connsiteY21" fmla="*/ 1163213 h 1163213"/>
                <a:gd name="connsiteX22" fmla="*/ 405101 w 914400"/>
                <a:gd name="connsiteY22" fmla="*/ 1119280 h 1163213"/>
                <a:gd name="connsiteX23" fmla="*/ 0 w 914400"/>
                <a:gd name="connsiteY23" fmla="*/ 581606 h 1163213"/>
                <a:gd name="connsiteX24" fmla="*/ 365058 w 914400"/>
                <a:gd name="connsiteY24" fmla="*/ 133695 h 1163213"/>
                <a:gd name="connsiteX25" fmla="*/ 405101 w 914400"/>
                <a:gd name="connsiteY25" fmla="*/ 129658 h 1163213"/>
                <a:gd name="connsiteX26" fmla="*/ 405101 w 914400"/>
                <a:gd name="connsiteY26" fmla="*/ 216994 h 1163213"/>
                <a:gd name="connsiteX27" fmla="*/ 377527 w 914400"/>
                <a:gd name="connsiteY27" fmla="*/ 219774 h 1163213"/>
                <a:gd name="connsiteX28" fmla="*/ 82626 w 914400"/>
                <a:gd name="connsiteY28" fmla="*/ 581605 h 1163213"/>
                <a:gd name="connsiteX29" fmla="*/ 377527 w 914400"/>
                <a:gd name="connsiteY29" fmla="*/ 943436 h 1163213"/>
                <a:gd name="connsiteX30" fmla="*/ 405101 w 914400"/>
                <a:gd name="connsiteY30" fmla="*/ 946216 h 1163213"/>
                <a:gd name="connsiteX31" fmla="*/ 405101 w 914400"/>
                <a:gd name="connsiteY31" fmla="*/ 1033554 h 1163213"/>
                <a:gd name="connsiteX32" fmla="*/ 365058 w 914400"/>
                <a:gd name="connsiteY32" fmla="*/ 1029517 h 1163213"/>
                <a:gd name="connsiteX33" fmla="*/ 0 w 914400"/>
                <a:gd name="connsiteY33" fmla="*/ 581606 h 11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14400" h="1163213">
                  <a:moveTo>
                    <a:pt x="405102" y="129659"/>
                  </a:moveTo>
                  <a:lnTo>
                    <a:pt x="405102" y="43933"/>
                  </a:lnTo>
                  <a:cubicBezTo>
                    <a:pt x="405102" y="19669"/>
                    <a:pt x="424771" y="0"/>
                    <a:pt x="449035" y="0"/>
                  </a:cubicBezTo>
                  <a:cubicBezTo>
                    <a:pt x="473299" y="0"/>
                    <a:pt x="492968" y="19669"/>
                    <a:pt x="492968" y="43933"/>
                  </a:cubicBezTo>
                  <a:lnTo>
                    <a:pt x="492968" y="128012"/>
                  </a:lnTo>
                  <a:lnTo>
                    <a:pt x="549342" y="133695"/>
                  </a:lnTo>
                  <a:cubicBezTo>
                    <a:pt x="757681" y="176327"/>
                    <a:pt x="914400" y="360664"/>
                    <a:pt x="914400" y="581606"/>
                  </a:cubicBezTo>
                  <a:cubicBezTo>
                    <a:pt x="914400" y="802548"/>
                    <a:pt x="757681" y="986885"/>
                    <a:pt x="549342" y="1029517"/>
                  </a:cubicBezTo>
                  <a:lnTo>
                    <a:pt x="492967" y="1035200"/>
                  </a:lnTo>
                  <a:lnTo>
                    <a:pt x="492967" y="946806"/>
                  </a:lnTo>
                  <a:lnTo>
                    <a:pt x="526395" y="943436"/>
                  </a:lnTo>
                  <a:cubicBezTo>
                    <a:pt x="694695" y="908997"/>
                    <a:pt x="821296" y="760086"/>
                    <a:pt x="821296" y="581605"/>
                  </a:cubicBezTo>
                  <a:cubicBezTo>
                    <a:pt x="821296" y="403124"/>
                    <a:pt x="694695" y="254213"/>
                    <a:pt x="526395" y="219774"/>
                  </a:cubicBezTo>
                  <a:lnTo>
                    <a:pt x="492967" y="216404"/>
                  </a:lnTo>
                  <a:lnTo>
                    <a:pt x="492967" y="128012"/>
                  </a:lnTo>
                  <a:lnTo>
                    <a:pt x="457201" y="124406"/>
                  </a:lnTo>
                  <a:close/>
                  <a:moveTo>
                    <a:pt x="405101" y="1119280"/>
                  </a:moveTo>
                  <a:lnTo>
                    <a:pt x="405102" y="1033555"/>
                  </a:lnTo>
                  <a:lnTo>
                    <a:pt x="457201" y="1038807"/>
                  </a:lnTo>
                  <a:lnTo>
                    <a:pt x="492968" y="1035201"/>
                  </a:lnTo>
                  <a:lnTo>
                    <a:pt x="492967" y="1119280"/>
                  </a:lnTo>
                  <a:cubicBezTo>
                    <a:pt x="492967" y="1143544"/>
                    <a:pt x="473298" y="1163213"/>
                    <a:pt x="449034" y="1163213"/>
                  </a:cubicBezTo>
                  <a:cubicBezTo>
                    <a:pt x="424770" y="1163213"/>
                    <a:pt x="405101" y="1143544"/>
                    <a:pt x="405101" y="1119280"/>
                  </a:cubicBezTo>
                  <a:close/>
                  <a:moveTo>
                    <a:pt x="0" y="581606"/>
                  </a:moveTo>
                  <a:cubicBezTo>
                    <a:pt x="0" y="360664"/>
                    <a:pt x="156719" y="176327"/>
                    <a:pt x="365058" y="133695"/>
                  </a:cubicBezTo>
                  <a:lnTo>
                    <a:pt x="405101" y="129658"/>
                  </a:lnTo>
                  <a:lnTo>
                    <a:pt x="405101" y="216994"/>
                  </a:lnTo>
                  <a:lnTo>
                    <a:pt x="377527" y="219774"/>
                  </a:lnTo>
                  <a:cubicBezTo>
                    <a:pt x="209227" y="254213"/>
                    <a:pt x="82626" y="403124"/>
                    <a:pt x="82626" y="581605"/>
                  </a:cubicBezTo>
                  <a:cubicBezTo>
                    <a:pt x="82626" y="760086"/>
                    <a:pt x="209227" y="908997"/>
                    <a:pt x="377527" y="943436"/>
                  </a:cubicBezTo>
                  <a:lnTo>
                    <a:pt x="405101" y="946216"/>
                  </a:lnTo>
                  <a:lnTo>
                    <a:pt x="405101" y="1033554"/>
                  </a:lnTo>
                  <a:lnTo>
                    <a:pt x="365058" y="1029517"/>
                  </a:lnTo>
                  <a:cubicBezTo>
                    <a:pt x="156719" y="986885"/>
                    <a:pt x="0" y="802548"/>
                    <a:pt x="0" y="5816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1811D3C-A042-4EE4-8828-B2B8B84289A0}"/>
              </a:ext>
            </a:extLst>
          </p:cNvPr>
          <p:cNvGrpSpPr/>
          <p:nvPr userDrawn="1"/>
        </p:nvGrpSpPr>
        <p:grpSpPr>
          <a:xfrm>
            <a:off x="3005720" y="1436709"/>
            <a:ext cx="872410" cy="685800"/>
            <a:chOff x="3719804" y="2936033"/>
            <a:chExt cx="1163213" cy="914400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8418EBF-9F85-44DF-9BD0-EF58613F28D1}"/>
                </a:ext>
              </a:extLst>
            </p:cNvPr>
            <p:cNvSpPr/>
            <p:nvPr/>
          </p:nvSpPr>
          <p:spPr>
            <a:xfrm rot="5400000">
              <a:off x="3932077" y="3018658"/>
              <a:ext cx="738670" cy="738671"/>
            </a:xfrm>
            <a:custGeom>
              <a:avLst/>
              <a:gdLst>
                <a:gd name="connsiteX0" fmla="*/ 322476 w 738670"/>
                <a:gd name="connsiteY0" fmla="*/ 733947 h 738671"/>
                <a:gd name="connsiteX1" fmla="*/ 322476 w 738670"/>
                <a:gd name="connsiteY1" fmla="*/ 4725 h 738671"/>
                <a:gd name="connsiteX2" fmla="*/ 369336 w 738670"/>
                <a:gd name="connsiteY2" fmla="*/ 0 h 738671"/>
                <a:gd name="connsiteX3" fmla="*/ 410341 w 738670"/>
                <a:gd name="connsiteY3" fmla="*/ 4134 h 738671"/>
                <a:gd name="connsiteX4" fmla="*/ 410341 w 738670"/>
                <a:gd name="connsiteY4" fmla="*/ 4134 h 738671"/>
                <a:gd name="connsiteX5" fmla="*/ 443769 w 738670"/>
                <a:gd name="connsiteY5" fmla="*/ 7504 h 738671"/>
                <a:gd name="connsiteX6" fmla="*/ 738670 w 738670"/>
                <a:gd name="connsiteY6" fmla="*/ 369335 h 738671"/>
                <a:gd name="connsiteX7" fmla="*/ 443769 w 738670"/>
                <a:gd name="connsiteY7" fmla="*/ 731166 h 738671"/>
                <a:gd name="connsiteX8" fmla="*/ 410342 w 738670"/>
                <a:gd name="connsiteY8" fmla="*/ 734536 h 738671"/>
                <a:gd name="connsiteX9" fmla="*/ 410342 w 738670"/>
                <a:gd name="connsiteY9" fmla="*/ 734537 h 738671"/>
                <a:gd name="connsiteX10" fmla="*/ 369336 w 738670"/>
                <a:gd name="connsiteY10" fmla="*/ 738671 h 738671"/>
                <a:gd name="connsiteX11" fmla="*/ 0 w 738670"/>
                <a:gd name="connsiteY11" fmla="*/ 369335 h 738671"/>
                <a:gd name="connsiteX12" fmla="*/ 294901 w 738670"/>
                <a:gd name="connsiteY12" fmla="*/ 7504 h 738671"/>
                <a:gd name="connsiteX13" fmla="*/ 322475 w 738670"/>
                <a:gd name="connsiteY13" fmla="*/ 4724 h 738671"/>
                <a:gd name="connsiteX14" fmla="*/ 322475 w 738670"/>
                <a:gd name="connsiteY14" fmla="*/ 733946 h 738671"/>
                <a:gd name="connsiteX15" fmla="*/ 294901 w 738670"/>
                <a:gd name="connsiteY15" fmla="*/ 731166 h 738671"/>
                <a:gd name="connsiteX16" fmla="*/ 0 w 738670"/>
                <a:gd name="connsiteY16" fmla="*/ 369335 h 7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8670" h="738671">
                  <a:moveTo>
                    <a:pt x="322476" y="733947"/>
                  </a:moveTo>
                  <a:lnTo>
                    <a:pt x="322476" y="4725"/>
                  </a:lnTo>
                  <a:lnTo>
                    <a:pt x="369336" y="0"/>
                  </a:lnTo>
                  <a:lnTo>
                    <a:pt x="410341" y="4134"/>
                  </a:lnTo>
                  <a:lnTo>
                    <a:pt x="410341" y="4134"/>
                  </a:lnTo>
                  <a:lnTo>
                    <a:pt x="443769" y="7504"/>
                  </a:lnTo>
                  <a:cubicBezTo>
                    <a:pt x="612069" y="41943"/>
                    <a:pt x="738670" y="190854"/>
                    <a:pt x="738670" y="369335"/>
                  </a:cubicBezTo>
                  <a:cubicBezTo>
                    <a:pt x="738670" y="547816"/>
                    <a:pt x="612069" y="696727"/>
                    <a:pt x="443769" y="731166"/>
                  </a:cubicBezTo>
                  <a:lnTo>
                    <a:pt x="410342" y="734536"/>
                  </a:lnTo>
                  <a:lnTo>
                    <a:pt x="410342" y="734537"/>
                  </a:lnTo>
                  <a:lnTo>
                    <a:pt x="369336" y="738671"/>
                  </a:lnTo>
                  <a:close/>
                  <a:moveTo>
                    <a:pt x="0" y="369335"/>
                  </a:moveTo>
                  <a:cubicBezTo>
                    <a:pt x="0" y="190854"/>
                    <a:pt x="126601" y="41943"/>
                    <a:pt x="294901" y="7504"/>
                  </a:cubicBezTo>
                  <a:lnTo>
                    <a:pt x="322475" y="4724"/>
                  </a:lnTo>
                  <a:lnTo>
                    <a:pt x="322475" y="733946"/>
                  </a:lnTo>
                  <a:lnTo>
                    <a:pt x="294901" y="731166"/>
                  </a:lnTo>
                  <a:cubicBezTo>
                    <a:pt x="126601" y="696727"/>
                    <a:pt x="0" y="547816"/>
                    <a:pt x="0" y="369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4D331311-6791-4549-B296-59DD37464E64}"/>
                </a:ext>
              </a:extLst>
            </p:cNvPr>
            <p:cNvSpPr/>
            <p:nvPr/>
          </p:nvSpPr>
          <p:spPr>
            <a:xfrm rot="5400000">
              <a:off x="3844211" y="2811626"/>
              <a:ext cx="914400" cy="1163213"/>
            </a:xfrm>
            <a:custGeom>
              <a:avLst/>
              <a:gdLst>
                <a:gd name="connsiteX0" fmla="*/ 405102 w 914400"/>
                <a:gd name="connsiteY0" fmla="*/ 129659 h 1163213"/>
                <a:gd name="connsiteX1" fmla="*/ 405102 w 914400"/>
                <a:gd name="connsiteY1" fmla="*/ 43933 h 1163213"/>
                <a:gd name="connsiteX2" fmla="*/ 449035 w 914400"/>
                <a:gd name="connsiteY2" fmla="*/ 0 h 1163213"/>
                <a:gd name="connsiteX3" fmla="*/ 492968 w 914400"/>
                <a:gd name="connsiteY3" fmla="*/ 43933 h 1163213"/>
                <a:gd name="connsiteX4" fmla="*/ 492968 w 914400"/>
                <a:gd name="connsiteY4" fmla="*/ 128012 h 1163213"/>
                <a:gd name="connsiteX5" fmla="*/ 549342 w 914400"/>
                <a:gd name="connsiteY5" fmla="*/ 133695 h 1163213"/>
                <a:gd name="connsiteX6" fmla="*/ 914400 w 914400"/>
                <a:gd name="connsiteY6" fmla="*/ 581606 h 1163213"/>
                <a:gd name="connsiteX7" fmla="*/ 549342 w 914400"/>
                <a:gd name="connsiteY7" fmla="*/ 1029517 h 1163213"/>
                <a:gd name="connsiteX8" fmla="*/ 492967 w 914400"/>
                <a:gd name="connsiteY8" fmla="*/ 1035200 h 1163213"/>
                <a:gd name="connsiteX9" fmla="*/ 492967 w 914400"/>
                <a:gd name="connsiteY9" fmla="*/ 946806 h 1163213"/>
                <a:gd name="connsiteX10" fmla="*/ 526395 w 914400"/>
                <a:gd name="connsiteY10" fmla="*/ 943436 h 1163213"/>
                <a:gd name="connsiteX11" fmla="*/ 821296 w 914400"/>
                <a:gd name="connsiteY11" fmla="*/ 581605 h 1163213"/>
                <a:gd name="connsiteX12" fmla="*/ 526395 w 914400"/>
                <a:gd name="connsiteY12" fmla="*/ 219774 h 1163213"/>
                <a:gd name="connsiteX13" fmla="*/ 492967 w 914400"/>
                <a:gd name="connsiteY13" fmla="*/ 216404 h 1163213"/>
                <a:gd name="connsiteX14" fmla="*/ 492967 w 914400"/>
                <a:gd name="connsiteY14" fmla="*/ 128012 h 1163213"/>
                <a:gd name="connsiteX15" fmla="*/ 457201 w 914400"/>
                <a:gd name="connsiteY15" fmla="*/ 124406 h 1163213"/>
                <a:gd name="connsiteX16" fmla="*/ 405101 w 914400"/>
                <a:gd name="connsiteY16" fmla="*/ 1119280 h 1163213"/>
                <a:gd name="connsiteX17" fmla="*/ 405102 w 914400"/>
                <a:gd name="connsiteY17" fmla="*/ 1033555 h 1163213"/>
                <a:gd name="connsiteX18" fmla="*/ 457201 w 914400"/>
                <a:gd name="connsiteY18" fmla="*/ 1038807 h 1163213"/>
                <a:gd name="connsiteX19" fmla="*/ 492968 w 914400"/>
                <a:gd name="connsiteY19" fmla="*/ 1035201 h 1163213"/>
                <a:gd name="connsiteX20" fmla="*/ 492967 w 914400"/>
                <a:gd name="connsiteY20" fmla="*/ 1119280 h 1163213"/>
                <a:gd name="connsiteX21" fmla="*/ 449034 w 914400"/>
                <a:gd name="connsiteY21" fmla="*/ 1163213 h 1163213"/>
                <a:gd name="connsiteX22" fmla="*/ 405101 w 914400"/>
                <a:gd name="connsiteY22" fmla="*/ 1119280 h 1163213"/>
                <a:gd name="connsiteX23" fmla="*/ 0 w 914400"/>
                <a:gd name="connsiteY23" fmla="*/ 581606 h 1163213"/>
                <a:gd name="connsiteX24" fmla="*/ 365058 w 914400"/>
                <a:gd name="connsiteY24" fmla="*/ 133695 h 1163213"/>
                <a:gd name="connsiteX25" fmla="*/ 405101 w 914400"/>
                <a:gd name="connsiteY25" fmla="*/ 129658 h 1163213"/>
                <a:gd name="connsiteX26" fmla="*/ 405101 w 914400"/>
                <a:gd name="connsiteY26" fmla="*/ 216994 h 1163213"/>
                <a:gd name="connsiteX27" fmla="*/ 377527 w 914400"/>
                <a:gd name="connsiteY27" fmla="*/ 219774 h 1163213"/>
                <a:gd name="connsiteX28" fmla="*/ 82626 w 914400"/>
                <a:gd name="connsiteY28" fmla="*/ 581605 h 1163213"/>
                <a:gd name="connsiteX29" fmla="*/ 377527 w 914400"/>
                <a:gd name="connsiteY29" fmla="*/ 943436 h 1163213"/>
                <a:gd name="connsiteX30" fmla="*/ 405101 w 914400"/>
                <a:gd name="connsiteY30" fmla="*/ 946216 h 1163213"/>
                <a:gd name="connsiteX31" fmla="*/ 405101 w 914400"/>
                <a:gd name="connsiteY31" fmla="*/ 1033554 h 1163213"/>
                <a:gd name="connsiteX32" fmla="*/ 365058 w 914400"/>
                <a:gd name="connsiteY32" fmla="*/ 1029517 h 1163213"/>
                <a:gd name="connsiteX33" fmla="*/ 0 w 914400"/>
                <a:gd name="connsiteY33" fmla="*/ 581606 h 11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14400" h="1163213">
                  <a:moveTo>
                    <a:pt x="405102" y="129659"/>
                  </a:moveTo>
                  <a:lnTo>
                    <a:pt x="405102" y="43933"/>
                  </a:lnTo>
                  <a:cubicBezTo>
                    <a:pt x="405102" y="19669"/>
                    <a:pt x="424771" y="0"/>
                    <a:pt x="449035" y="0"/>
                  </a:cubicBezTo>
                  <a:cubicBezTo>
                    <a:pt x="473299" y="0"/>
                    <a:pt x="492968" y="19669"/>
                    <a:pt x="492968" y="43933"/>
                  </a:cubicBezTo>
                  <a:lnTo>
                    <a:pt x="492968" y="128012"/>
                  </a:lnTo>
                  <a:lnTo>
                    <a:pt x="549342" y="133695"/>
                  </a:lnTo>
                  <a:cubicBezTo>
                    <a:pt x="757681" y="176327"/>
                    <a:pt x="914400" y="360664"/>
                    <a:pt x="914400" y="581606"/>
                  </a:cubicBezTo>
                  <a:cubicBezTo>
                    <a:pt x="914400" y="802548"/>
                    <a:pt x="757681" y="986885"/>
                    <a:pt x="549342" y="1029517"/>
                  </a:cubicBezTo>
                  <a:lnTo>
                    <a:pt x="492967" y="1035200"/>
                  </a:lnTo>
                  <a:lnTo>
                    <a:pt x="492967" y="946806"/>
                  </a:lnTo>
                  <a:lnTo>
                    <a:pt x="526395" y="943436"/>
                  </a:lnTo>
                  <a:cubicBezTo>
                    <a:pt x="694695" y="908997"/>
                    <a:pt x="821296" y="760086"/>
                    <a:pt x="821296" y="581605"/>
                  </a:cubicBezTo>
                  <a:cubicBezTo>
                    <a:pt x="821296" y="403124"/>
                    <a:pt x="694695" y="254213"/>
                    <a:pt x="526395" y="219774"/>
                  </a:cubicBezTo>
                  <a:lnTo>
                    <a:pt x="492967" y="216404"/>
                  </a:lnTo>
                  <a:lnTo>
                    <a:pt x="492967" y="128012"/>
                  </a:lnTo>
                  <a:lnTo>
                    <a:pt x="457201" y="124406"/>
                  </a:lnTo>
                  <a:close/>
                  <a:moveTo>
                    <a:pt x="405101" y="1119280"/>
                  </a:moveTo>
                  <a:lnTo>
                    <a:pt x="405102" y="1033555"/>
                  </a:lnTo>
                  <a:lnTo>
                    <a:pt x="457201" y="1038807"/>
                  </a:lnTo>
                  <a:lnTo>
                    <a:pt x="492968" y="1035201"/>
                  </a:lnTo>
                  <a:lnTo>
                    <a:pt x="492967" y="1119280"/>
                  </a:lnTo>
                  <a:cubicBezTo>
                    <a:pt x="492967" y="1143544"/>
                    <a:pt x="473298" y="1163213"/>
                    <a:pt x="449034" y="1163213"/>
                  </a:cubicBezTo>
                  <a:cubicBezTo>
                    <a:pt x="424770" y="1163213"/>
                    <a:pt x="405101" y="1143544"/>
                    <a:pt x="405101" y="1119280"/>
                  </a:cubicBezTo>
                  <a:close/>
                  <a:moveTo>
                    <a:pt x="0" y="581606"/>
                  </a:moveTo>
                  <a:cubicBezTo>
                    <a:pt x="0" y="360664"/>
                    <a:pt x="156719" y="176327"/>
                    <a:pt x="365058" y="133695"/>
                  </a:cubicBezTo>
                  <a:lnTo>
                    <a:pt x="405101" y="129658"/>
                  </a:lnTo>
                  <a:lnTo>
                    <a:pt x="405101" y="216994"/>
                  </a:lnTo>
                  <a:lnTo>
                    <a:pt x="377527" y="219774"/>
                  </a:lnTo>
                  <a:cubicBezTo>
                    <a:pt x="209227" y="254213"/>
                    <a:pt x="82626" y="403124"/>
                    <a:pt x="82626" y="581605"/>
                  </a:cubicBezTo>
                  <a:cubicBezTo>
                    <a:pt x="82626" y="760086"/>
                    <a:pt x="209227" y="908997"/>
                    <a:pt x="377527" y="943436"/>
                  </a:cubicBezTo>
                  <a:lnTo>
                    <a:pt x="405101" y="946216"/>
                  </a:lnTo>
                  <a:lnTo>
                    <a:pt x="405101" y="1033554"/>
                  </a:lnTo>
                  <a:lnTo>
                    <a:pt x="365058" y="1029517"/>
                  </a:lnTo>
                  <a:cubicBezTo>
                    <a:pt x="156719" y="986885"/>
                    <a:pt x="0" y="802548"/>
                    <a:pt x="0" y="5816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C850348-4545-4469-AC1A-E8338B040CDD}"/>
              </a:ext>
            </a:extLst>
          </p:cNvPr>
          <p:cNvGrpSpPr/>
          <p:nvPr userDrawn="1"/>
        </p:nvGrpSpPr>
        <p:grpSpPr>
          <a:xfrm>
            <a:off x="4128616" y="1436709"/>
            <a:ext cx="872410" cy="685800"/>
            <a:chOff x="3719804" y="2936033"/>
            <a:chExt cx="1163213" cy="914400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E32586-8F3E-4C83-A993-5F23E88DD4EE}"/>
                </a:ext>
              </a:extLst>
            </p:cNvPr>
            <p:cNvSpPr/>
            <p:nvPr/>
          </p:nvSpPr>
          <p:spPr>
            <a:xfrm rot="5400000">
              <a:off x="3932077" y="3018658"/>
              <a:ext cx="738670" cy="738671"/>
            </a:xfrm>
            <a:custGeom>
              <a:avLst/>
              <a:gdLst>
                <a:gd name="connsiteX0" fmla="*/ 322476 w 738670"/>
                <a:gd name="connsiteY0" fmla="*/ 733947 h 738671"/>
                <a:gd name="connsiteX1" fmla="*/ 322476 w 738670"/>
                <a:gd name="connsiteY1" fmla="*/ 4725 h 738671"/>
                <a:gd name="connsiteX2" fmla="*/ 369336 w 738670"/>
                <a:gd name="connsiteY2" fmla="*/ 0 h 738671"/>
                <a:gd name="connsiteX3" fmla="*/ 410341 w 738670"/>
                <a:gd name="connsiteY3" fmla="*/ 4134 h 738671"/>
                <a:gd name="connsiteX4" fmla="*/ 410341 w 738670"/>
                <a:gd name="connsiteY4" fmla="*/ 4134 h 738671"/>
                <a:gd name="connsiteX5" fmla="*/ 443769 w 738670"/>
                <a:gd name="connsiteY5" fmla="*/ 7504 h 738671"/>
                <a:gd name="connsiteX6" fmla="*/ 738670 w 738670"/>
                <a:gd name="connsiteY6" fmla="*/ 369335 h 738671"/>
                <a:gd name="connsiteX7" fmla="*/ 443769 w 738670"/>
                <a:gd name="connsiteY7" fmla="*/ 731166 h 738671"/>
                <a:gd name="connsiteX8" fmla="*/ 410342 w 738670"/>
                <a:gd name="connsiteY8" fmla="*/ 734536 h 738671"/>
                <a:gd name="connsiteX9" fmla="*/ 410342 w 738670"/>
                <a:gd name="connsiteY9" fmla="*/ 734537 h 738671"/>
                <a:gd name="connsiteX10" fmla="*/ 369336 w 738670"/>
                <a:gd name="connsiteY10" fmla="*/ 738671 h 738671"/>
                <a:gd name="connsiteX11" fmla="*/ 0 w 738670"/>
                <a:gd name="connsiteY11" fmla="*/ 369335 h 738671"/>
                <a:gd name="connsiteX12" fmla="*/ 294901 w 738670"/>
                <a:gd name="connsiteY12" fmla="*/ 7504 h 738671"/>
                <a:gd name="connsiteX13" fmla="*/ 322475 w 738670"/>
                <a:gd name="connsiteY13" fmla="*/ 4724 h 738671"/>
                <a:gd name="connsiteX14" fmla="*/ 322475 w 738670"/>
                <a:gd name="connsiteY14" fmla="*/ 733946 h 738671"/>
                <a:gd name="connsiteX15" fmla="*/ 294901 w 738670"/>
                <a:gd name="connsiteY15" fmla="*/ 731166 h 738671"/>
                <a:gd name="connsiteX16" fmla="*/ 0 w 738670"/>
                <a:gd name="connsiteY16" fmla="*/ 369335 h 7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8670" h="738671">
                  <a:moveTo>
                    <a:pt x="322476" y="733947"/>
                  </a:moveTo>
                  <a:lnTo>
                    <a:pt x="322476" y="4725"/>
                  </a:lnTo>
                  <a:lnTo>
                    <a:pt x="369336" y="0"/>
                  </a:lnTo>
                  <a:lnTo>
                    <a:pt x="410341" y="4134"/>
                  </a:lnTo>
                  <a:lnTo>
                    <a:pt x="410341" y="4134"/>
                  </a:lnTo>
                  <a:lnTo>
                    <a:pt x="443769" y="7504"/>
                  </a:lnTo>
                  <a:cubicBezTo>
                    <a:pt x="612069" y="41943"/>
                    <a:pt x="738670" y="190854"/>
                    <a:pt x="738670" y="369335"/>
                  </a:cubicBezTo>
                  <a:cubicBezTo>
                    <a:pt x="738670" y="547816"/>
                    <a:pt x="612069" y="696727"/>
                    <a:pt x="443769" y="731166"/>
                  </a:cubicBezTo>
                  <a:lnTo>
                    <a:pt x="410342" y="734536"/>
                  </a:lnTo>
                  <a:lnTo>
                    <a:pt x="410342" y="734537"/>
                  </a:lnTo>
                  <a:lnTo>
                    <a:pt x="369336" y="738671"/>
                  </a:lnTo>
                  <a:close/>
                  <a:moveTo>
                    <a:pt x="0" y="369335"/>
                  </a:moveTo>
                  <a:cubicBezTo>
                    <a:pt x="0" y="190854"/>
                    <a:pt x="126601" y="41943"/>
                    <a:pt x="294901" y="7504"/>
                  </a:cubicBezTo>
                  <a:lnTo>
                    <a:pt x="322475" y="4724"/>
                  </a:lnTo>
                  <a:lnTo>
                    <a:pt x="322475" y="733946"/>
                  </a:lnTo>
                  <a:lnTo>
                    <a:pt x="294901" y="731166"/>
                  </a:lnTo>
                  <a:cubicBezTo>
                    <a:pt x="126601" y="696727"/>
                    <a:pt x="0" y="547816"/>
                    <a:pt x="0" y="369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C2AF108-0D98-4D00-9F59-142BEFBBB5CD}"/>
                </a:ext>
              </a:extLst>
            </p:cNvPr>
            <p:cNvSpPr/>
            <p:nvPr/>
          </p:nvSpPr>
          <p:spPr>
            <a:xfrm rot="5400000">
              <a:off x="3844211" y="2811626"/>
              <a:ext cx="914400" cy="1163213"/>
            </a:xfrm>
            <a:custGeom>
              <a:avLst/>
              <a:gdLst>
                <a:gd name="connsiteX0" fmla="*/ 405102 w 914400"/>
                <a:gd name="connsiteY0" fmla="*/ 129659 h 1163213"/>
                <a:gd name="connsiteX1" fmla="*/ 405102 w 914400"/>
                <a:gd name="connsiteY1" fmla="*/ 43933 h 1163213"/>
                <a:gd name="connsiteX2" fmla="*/ 449035 w 914400"/>
                <a:gd name="connsiteY2" fmla="*/ 0 h 1163213"/>
                <a:gd name="connsiteX3" fmla="*/ 492968 w 914400"/>
                <a:gd name="connsiteY3" fmla="*/ 43933 h 1163213"/>
                <a:gd name="connsiteX4" fmla="*/ 492968 w 914400"/>
                <a:gd name="connsiteY4" fmla="*/ 128012 h 1163213"/>
                <a:gd name="connsiteX5" fmla="*/ 549342 w 914400"/>
                <a:gd name="connsiteY5" fmla="*/ 133695 h 1163213"/>
                <a:gd name="connsiteX6" fmla="*/ 914400 w 914400"/>
                <a:gd name="connsiteY6" fmla="*/ 581606 h 1163213"/>
                <a:gd name="connsiteX7" fmla="*/ 549342 w 914400"/>
                <a:gd name="connsiteY7" fmla="*/ 1029517 h 1163213"/>
                <a:gd name="connsiteX8" fmla="*/ 492967 w 914400"/>
                <a:gd name="connsiteY8" fmla="*/ 1035200 h 1163213"/>
                <a:gd name="connsiteX9" fmla="*/ 492967 w 914400"/>
                <a:gd name="connsiteY9" fmla="*/ 946806 h 1163213"/>
                <a:gd name="connsiteX10" fmla="*/ 526395 w 914400"/>
                <a:gd name="connsiteY10" fmla="*/ 943436 h 1163213"/>
                <a:gd name="connsiteX11" fmla="*/ 821296 w 914400"/>
                <a:gd name="connsiteY11" fmla="*/ 581605 h 1163213"/>
                <a:gd name="connsiteX12" fmla="*/ 526395 w 914400"/>
                <a:gd name="connsiteY12" fmla="*/ 219774 h 1163213"/>
                <a:gd name="connsiteX13" fmla="*/ 492967 w 914400"/>
                <a:gd name="connsiteY13" fmla="*/ 216404 h 1163213"/>
                <a:gd name="connsiteX14" fmla="*/ 492967 w 914400"/>
                <a:gd name="connsiteY14" fmla="*/ 128012 h 1163213"/>
                <a:gd name="connsiteX15" fmla="*/ 457201 w 914400"/>
                <a:gd name="connsiteY15" fmla="*/ 124406 h 1163213"/>
                <a:gd name="connsiteX16" fmla="*/ 405101 w 914400"/>
                <a:gd name="connsiteY16" fmla="*/ 1119280 h 1163213"/>
                <a:gd name="connsiteX17" fmla="*/ 405102 w 914400"/>
                <a:gd name="connsiteY17" fmla="*/ 1033555 h 1163213"/>
                <a:gd name="connsiteX18" fmla="*/ 457201 w 914400"/>
                <a:gd name="connsiteY18" fmla="*/ 1038807 h 1163213"/>
                <a:gd name="connsiteX19" fmla="*/ 492968 w 914400"/>
                <a:gd name="connsiteY19" fmla="*/ 1035201 h 1163213"/>
                <a:gd name="connsiteX20" fmla="*/ 492967 w 914400"/>
                <a:gd name="connsiteY20" fmla="*/ 1119280 h 1163213"/>
                <a:gd name="connsiteX21" fmla="*/ 449034 w 914400"/>
                <a:gd name="connsiteY21" fmla="*/ 1163213 h 1163213"/>
                <a:gd name="connsiteX22" fmla="*/ 405101 w 914400"/>
                <a:gd name="connsiteY22" fmla="*/ 1119280 h 1163213"/>
                <a:gd name="connsiteX23" fmla="*/ 0 w 914400"/>
                <a:gd name="connsiteY23" fmla="*/ 581606 h 1163213"/>
                <a:gd name="connsiteX24" fmla="*/ 365058 w 914400"/>
                <a:gd name="connsiteY24" fmla="*/ 133695 h 1163213"/>
                <a:gd name="connsiteX25" fmla="*/ 405101 w 914400"/>
                <a:gd name="connsiteY25" fmla="*/ 129658 h 1163213"/>
                <a:gd name="connsiteX26" fmla="*/ 405101 w 914400"/>
                <a:gd name="connsiteY26" fmla="*/ 216994 h 1163213"/>
                <a:gd name="connsiteX27" fmla="*/ 377527 w 914400"/>
                <a:gd name="connsiteY27" fmla="*/ 219774 h 1163213"/>
                <a:gd name="connsiteX28" fmla="*/ 82626 w 914400"/>
                <a:gd name="connsiteY28" fmla="*/ 581605 h 1163213"/>
                <a:gd name="connsiteX29" fmla="*/ 377527 w 914400"/>
                <a:gd name="connsiteY29" fmla="*/ 943436 h 1163213"/>
                <a:gd name="connsiteX30" fmla="*/ 405101 w 914400"/>
                <a:gd name="connsiteY30" fmla="*/ 946216 h 1163213"/>
                <a:gd name="connsiteX31" fmla="*/ 405101 w 914400"/>
                <a:gd name="connsiteY31" fmla="*/ 1033554 h 1163213"/>
                <a:gd name="connsiteX32" fmla="*/ 365058 w 914400"/>
                <a:gd name="connsiteY32" fmla="*/ 1029517 h 1163213"/>
                <a:gd name="connsiteX33" fmla="*/ 0 w 914400"/>
                <a:gd name="connsiteY33" fmla="*/ 581606 h 11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14400" h="1163213">
                  <a:moveTo>
                    <a:pt x="405102" y="129659"/>
                  </a:moveTo>
                  <a:lnTo>
                    <a:pt x="405102" y="43933"/>
                  </a:lnTo>
                  <a:cubicBezTo>
                    <a:pt x="405102" y="19669"/>
                    <a:pt x="424771" y="0"/>
                    <a:pt x="449035" y="0"/>
                  </a:cubicBezTo>
                  <a:cubicBezTo>
                    <a:pt x="473299" y="0"/>
                    <a:pt x="492968" y="19669"/>
                    <a:pt x="492968" y="43933"/>
                  </a:cubicBezTo>
                  <a:lnTo>
                    <a:pt x="492968" y="128012"/>
                  </a:lnTo>
                  <a:lnTo>
                    <a:pt x="549342" y="133695"/>
                  </a:lnTo>
                  <a:cubicBezTo>
                    <a:pt x="757681" y="176327"/>
                    <a:pt x="914400" y="360664"/>
                    <a:pt x="914400" y="581606"/>
                  </a:cubicBezTo>
                  <a:cubicBezTo>
                    <a:pt x="914400" y="802548"/>
                    <a:pt x="757681" y="986885"/>
                    <a:pt x="549342" y="1029517"/>
                  </a:cubicBezTo>
                  <a:lnTo>
                    <a:pt x="492967" y="1035200"/>
                  </a:lnTo>
                  <a:lnTo>
                    <a:pt x="492967" y="946806"/>
                  </a:lnTo>
                  <a:lnTo>
                    <a:pt x="526395" y="943436"/>
                  </a:lnTo>
                  <a:cubicBezTo>
                    <a:pt x="694695" y="908997"/>
                    <a:pt x="821296" y="760086"/>
                    <a:pt x="821296" y="581605"/>
                  </a:cubicBezTo>
                  <a:cubicBezTo>
                    <a:pt x="821296" y="403124"/>
                    <a:pt x="694695" y="254213"/>
                    <a:pt x="526395" y="219774"/>
                  </a:cubicBezTo>
                  <a:lnTo>
                    <a:pt x="492967" y="216404"/>
                  </a:lnTo>
                  <a:lnTo>
                    <a:pt x="492967" y="128012"/>
                  </a:lnTo>
                  <a:lnTo>
                    <a:pt x="457201" y="124406"/>
                  </a:lnTo>
                  <a:close/>
                  <a:moveTo>
                    <a:pt x="405101" y="1119280"/>
                  </a:moveTo>
                  <a:lnTo>
                    <a:pt x="405102" y="1033555"/>
                  </a:lnTo>
                  <a:lnTo>
                    <a:pt x="457201" y="1038807"/>
                  </a:lnTo>
                  <a:lnTo>
                    <a:pt x="492968" y="1035201"/>
                  </a:lnTo>
                  <a:lnTo>
                    <a:pt x="492967" y="1119280"/>
                  </a:lnTo>
                  <a:cubicBezTo>
                    <a:pt x="492967" y="1143544"/>
                    <a:pt x="473298" y="1163213"/>
                    <a:pt x="449034" y="1163213"/>
                  </a:cubicBezTo>
                  <a:cubicBezTo>
                    <a:pt x="424770" y="1163213"/>
                    <a:pt x="405101" y="1143544"/>
                    <a:pt x="405101" y="1119280"/>
                  </a:cubicBezTo>
                  <a:close/>
                  <a:moveTo>
                    <a:pt x="0" y="581606"/>
                  </a:moveTo>
                  <a:cubicBezTo>
                    <a:pt x="0" y="360664"/>
                    <a:pt x="156719" y="176327"/>
                    <a:pt x="365058" y="133695"/>
                  </a:cubicBezTo>
                  <a:lnTo>
                    <a:pt x="405101" y="129658"/>
                  </a:lnTo>
                  <a:lnTo>
                    <a:pt x="405101" y="216994"/>
                  </a:lnTo>
                  <a:lnTo>
                    <a:pt x="377527" y="219774"/>
                  </a:lnTo>
                  <a:cubicBezTo>
                    <a:pt x="209227" y="254213"/>
                    <a:pt x="82626" y="403124"/>
                    <a:pt x="82626" y="581605"/>
                  </a:cubicBezTo>
                  <a:cubicBezTo>
                    <a:pt x="82626" y="760086"/>
                    <a:pt x="209227" y="908997"/>
                    <a:pt x="377527" y="943436"/>
                  </a:cubicBezTo>
                  <a:lnTo>
                    <a:pt x="405101" y="946216"/>
                  </a:lnTo>
                  <a:lnTo>
                    <a:pt x="405101" y="1033554"/>
                  </a:lnTo>
                  <a:lnTo>
                    <a:pt x="365058" y="1029517"/>
                  </a:lnTo>
                  <a:cubicBezTo>
                    <a:pt x="156719" y="986885"/>
                    <a:pt x="0" y="802548"/>
                    <a:pt x="0" y="5816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4F2F571-1112-4B83-AA78-D18488948B24}"/>
              </a:ext>
            </a:extLst>
          </p:cNvPr>
          <p:cNvGrpSpPr/>
          <p:nvPr userDrawn="1"/>
        </p:nvGrpSpPr>
        <p:grpSpPr>
          <a:xfrm>
            <a:off x="5251513" y="1436709"/>
            <a:ext cx="872410" cy="685800"/>
            <a:chOff x="3719804" y="2936033"/>
            <a:chExt cx="1163213" cy="914400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2B77B0D-5E5E-459B-9A84-F1D97DB55626}"/>
                </a:ext>
              </a:extLst>
            </p:cNvPr>
            <p:cNvSpPr/>
            <p:nvPr/>
          </p:nvSpPr>
          <p:spPr>
            <a:xfrm rot="5400000">
              <a:off x="3932077" y="3018658"/>
              <a:ext cx="738670" cy="738671"/>
            </a:xfrm>
            <a:custGeom>
              <a:avLst/>
              <a:gdLst>
                <a:gd name="connsiteX0" fmla="*/ 322476 w 738670"/>
                <a:gd name="connsiteY0" fmla="*/ 733947 h 738671"/>
                <a:gd name="connsiteX1" fmla="*/ 322476 w 738670"/>
                <a:gd name="connsiteY1" fmla="*/ 4725 h 738671"/>
                <a:gd name="connsiteX2" fmla="*/ 369336 w 738670"/>
                <a:gd name="connsiteY2" fmla="*/ 0 h 738671"/>
                <a:gd name="connsiteX3" fmla="*/ 410341 w 738670"/>
                <a:gd name="connsiteY3" fmla="*/ 4134 h 738671"/>
                <a:gd name="connsiteX4" fmla="*/ 410341 w 738670"/>
                <a:gd name="connsiteY4" fmla="*/ 4134 h 738671"/>
                <a:gd name="connsiteX5" fmla="*/ 443769 w 738670"/>
                <a:gd name="connsiteY5" fmla="*/ 7504 h 738671"/>
                <a:gd name="connsiteX6" fmla="*/ 738670 w 738670"/>
                <a:gd name="connsiteY6" fmla="*/ 369335 h 738671"/>
                <a:gd name="connsiteX7" fmla="*/ 443769 w 738670"/>
                <a:gd name="connsiteY7" fmla="*/ 731166 h 738671"/>
                <a:gd name="connsiteX8" fmla="*/ 410342 w 738670"/>
                <a:gd name="connsiteY8" fmla="*/ 734536 h 738671"/>
                <a:gd name="connsiteX9" fmla="*/ 410342 w 738670"/>
                <a:gd name="connsiteY9" fmla="*/ 734537 h 738671"/>
                <a:gd name="connsiteX10" fmla="*/ 369336 w 738670"/>
                <a:gd name="connsiteY10" fmla="*/ 738671 h 738671"/>
                <a:gd name="connsiteX11" fmla="*/ 0 w 738670"/>
                <a:gd name="connsiteY11" fmla="*/ 369335 h 738671"/>
                <a:gd name="connsiteX12" fmla="*/ 294901 w 738670"/>
                <a:gd name="connsiteY12" fmla="*/ 7504 h 738671"/>
                <a:gd name="connsiteX13" fmla="*/ 322475 w 738670"/>
                <a:gd name="connsiteY13" fmla="*/ 4724 h 738671"/>
                <a:gd name="connsiteX14" fmla="*/ 322475 w 738670"/>
                <a:gd name="connsiteY14" fmla="*/ 733946 h 738671"/>
                <a:gd name="connsiteX15" fmla="*/ 294901 w 738670"/>
                <a:gd name="connsiteY15" fmla="*/ 731166 h 738671"/>
                <a:gd name="connsiteX16" fmla="*/ 0 w 738670"/>
                <a:gd name="connsiteY16" fmla="*/ 369335 h 7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8670" h="738671">
                  <a:moveTo>
                    <a:pt x="322476" y="733947"/>
                  </a:moveTo>
                  <a:lnTo>
                    <a:pt x="322476" y="4725"/>
                  </a:lnTo>
                  <a:lnTo>
                    <a:pt x="369336" y="0"/>
                  </a:lnTo>
                  <a:lnTo>
                    <a:pt x="410341" y="4134"/>
                  </a:lnTo>
                  <a:lnTo>
                    <a:pt x="410341" y="4134"/>
                  </a:lnTo>
                  <a:lnTo>
                    <a:pt x="443769" y="7504"/>
                  </a:lnTo>
                  <a:cubicBezTo>
                    <a:pt x="612069" y="41943"/>
                    <a:pt x="738670" y="190854"/>
                    <a:pt x="738670" y="369335"/>
                  </a:cubicBezTo>
                  <a:cubicBezTo>
                    <a:pt x="738670" y="547816"/>
                    <a:pt x="612069" y="696727"/>
                    <a:pt x="443769" y="731166"/>
                  </a:cubicBezTo>
                  <a:lnTo>
                    <a:pt x="410342" y="734536"/>
                  </a:lnTo>
                  <a:lnTo>
                    <a:pt x="410342" y="734537"/>
                  </a:lnTo>
                  <a:lnTo>
                    <a:pt x="369336" y="738671"/>
                  </a:lnTo>
                  <a:close/>
                  <a:moveTo>
                    <a:pt x="0" y="369335"/>
                  </a:moveTo>
                  <a:cubicBezTo>
                    <a:pt x="0" y="190854"/>
                    <a:pt x="126601" y="41943"/>
                    <a:pt x="294901" y="7504"/>
                  </a:cubicBezTo>
                  <a:lnTo>
                    <a:pt x="322475" y="4724"/>
                  </a:lnTo>
                  <a:lnTo>
                    <a:pt x="322475" y="733946"/>
                  </a:lnTo>
                  <a:lnTo>
                    <a:pt x="294901" y="731166"/>
                  </a:lnTo>
                  <a:cubicBezTo>
                    <a:pt x="126601" y="696727"/>
                    <a:pt x="0" y="547816"/>
                    <a:pt x="0" y="369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1CC06B01-EC0B-4F6A-8D94-4DE4528A2497}"/>
                </a:ext>
              </a:extLst>
            </p:cNvPr>
            <p:cNvSpPr/>
            <p:nvPr/>
          </p:nvSpPr>
          <p:spPr>
            <a:xfrm rot="5400000">
              <a:off x="3844211" y="2811626"/>
              <a:ext cx="914400" cy="1163213"/>
            </a:xfrm>
            <a:custGeom>
              <a:avLst/>
              <a:gdLst>
                <a:gd name="connsiteX0" fmla="*/ 405102 w 914400"/>
                <a:gd name="connsiteY0" fmla="*/ 129659 h 1163213"/>
                <a:gd name="connsiteX1" fmla="*/ 405102 w 914400"/>
                <a:gd name="connsiteY1" fmla="*/ 43933 h 1163213"/>
                <a:gd name="connsiteX2" fmla="*/ 449035 w 914400"/>
                <a:gd name="connsiteY2" fmla="*/ 0 h 1163213"/>
                <a:gd name="connsiteX3" fmla="*/ 492968 w 914400"/>
                <a:gd name="connsiteY3" fmla="*/ 43933 h 1163213"/>
                <a:gd name="connsiteX4" fmla="*/ 492968 w 914400"/>
                <a:gd name="connsiteY4" fmla="*/ 128012 h 1163213"/>
                <a:gd name="connsiteX5" fmla="*/ 549342 w 914400"/>
                <a:gd name="connsiteY5" fmla="*/ 133695 h 1163213"/>
                <a:gd name="connsiteX6" fmla="*/ 914400 w 914400"/>
                <a:gd name="connsiteY6" fmla="*/ 581606 h 1163213"/>
                <a:gd name="connsiteX7" fmla="*/ 549342 w 914400"/>
                <a:gd name="connsiteY7" fmla="*/ 1029517 h 1163213"/>
                <a:gd name="connsiteX8" fmla="*/ 492967 w 914400"/>
                <a:gd name="connsiteY8" fmla="*/ 1035200 h 1163213"/>
                <a:gd name="connsiteX9" fmla="*/ 492967 w 914400"/>
                <a:gd name="connsiteY9" fmla="*/ 946806 h 1163213"/>
                <a:gd name="connsiteX10" fmla="*/ 526395 w 914400"/>
                <a:gd name="connsiteY10" fmla="*/ 943436 h 1163213"/>
                <a:gd name="connsiteX11" fmla="*/ 821296 w 914400"/>
                <a:gd name="connsiteY11" fmla="*/ 581605 h 1163213"/>
                <a:gd name="connsiteX12" fmla="*/ 526395 w 914400"/>
                <a:gd name="connsiteY12" fmla="*/ 219774 h 1163213"/>
                <a:gd name="connsiteX13" fmla="*/ 492967 w 914400"/>
                <a:gd name="connsiteY13" fmla="*/ 216404 h 1163213"/>
                <a:gd name="connsiteX14" fmla="*/ 492967 w 914400"/>
                <a:gd name="connsiteY14" fmla="*/ 128012 h 1163213"/>
                <a:gd name="connsiteX15" fmla="*/ 457201 w 914400"/>
                <a:gd name="connsiteY15" fmla="*/ 124406 h 1163213"/>
                <a:gd name="connsiteX16" fmla="*/ 405101 w 914400"/>
                <a:gd name="connsiteY16" fmla="*/ 1119280 h 1163213"/>
                <a:gd name="connsiteX17" fmla="*/ 405102 w 914400"/>
                <a:gd name="connsiteY17" fmla="*/ 1033555 h 1163213"/>
                <a:gd name="connsiteX18" fmla="*/ 457201 w 914400"/>
                <a:gd name="connsiteY18" fmla="*/ 1038807 h 1163213"/>
                <a:gd name="connsiteX19" fmla="*/ 492968 w 914400"/>
                <a:gd name="connsiteY19" fmla="*/ 1035201 h 1163213"/>
                <a:gd name="connsiteX20" fmla="*/ 492967 w 914400"/>
                <a:gd name="connsiteY20" fmla="*/ 1119280 h 1163213"/>
                <a:gd name="connsiteX21" fmla="*/ 449034 w 914400"/>
                <a:gd name="connsiteY21" fmla="*/ 1163213 h 1163213"/>
                <a:gd name="connsiteX22" fmla="*/ 405101 w 914400"/>
                <a:gd name="connsiteY22" fmla="*/ 1119280 h 1163213"/>
                <a:gd name="connsiteX23" fmla="*/ 0 w 914400"/>
                <a:gd name="connsiteY23" fmla="*/ 581606 h 1163213"/>
                <a:gd name="connsiteX24" fmla="*/ 365058 w 914400"/>
                <a:gd name="connsiteY24" fmla="*/ 133695 h 1163213"/>
                <a:gd name="connsiteX25" fmla="*/ 405101 w 914400"/>
                <a:gd name="connsiteY25" fmla="*/ 129658 h 1163213"/>
                <a:gd name="connsiteX26" fmla="*/ 405101 w 914400"/>
                <a:gd name="connsiteY26" fmla="*/ 216994 h 1163213"/>
                <a:gd name="connsiteX27" fmla="*/ 377527 w 914400"/>
                <a:gd name="connsiteY27" fmla="*/ 219774 h 1163213"/>
                <a:gd name="connsiteX28" fmla="*/ 82626 w 914400"/>
                <a:gd name="connsiteY28" fmla="*/ 581605 h 1163213"/>
                <a:gd name="connsiteX29" fmla="*/ 377527 w 914400"/>
                <a:gd name="connsiteY29" fmla="*/ 943436 h 1163213"/>
                <a:gd name="connsiteX30" fmla="*/ 405101 w 914400"/>
                <a:gd name="connsiteY30" fmla="*/ 946216 h 1163213"/>
                <a:gd name="connsiteX31" fmla="*/ 405101 w 914400"/>
                <a:gd name="connsiteY31" fmla="*/ 1033554 h 1163213"/>
                <a:gd name="connsiteX32" fmla="*/ 365058 w 914400"/>
                <a:gd name="connsiteY32" fmla="*/ 1029517 h 1163213"/>
                <a:gd name="connsiteX33" fmla="*/ 0 w 914400"/>
                <a:gd name="connsiteY33" fmla="*/ 581606 h 11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14400" h="1163213">
                  <a:moveTo>
                    <a:pt x="405102" y="129659"/>
                  </a:moveTo>
                  <a:lnTo>
                    <a:pt x="405102" y="43933"/>
                  </a:lnTo>
                  <a:cubicBezTo>
                    <a:pt x="405102" y="19669"/>
                    <a:pt x="424771" y="0"/>
                    <a:pt x="449035" y="0"/>
                  </a:cubicBezTo>
                  <a:cubicBezTo>
                    <a:pt x="473299" y="0"/>
                    <a:pt x="492968" y="19669"/>
                    <a:pt x="492968" y="43933"/>
                  </a:cubicBezTo>
                  <a:lnTo>
                    <a:pt x="492968" y="128012"/>
                  </a:lnTo>
                  <a:lnTo>
                    <a:pt x="549342" y="133695"/>
                  </a:lnTo>
                  <a:cubicBezTo>
                    <a:pt x="757681" y="176327"/>
                    <a:pt x="914400" y="360664"/>
                    <a:pt x="914400" y="581606"/>
                  </a:cubicBezTo>
                  <a:cubicBezTo>
                    <a:pt x="914400" y="802548"/>
                    <a:pt x="757681" y="986885"/>
                    <a:pt x="549342" y="1029517"/>
                  </a:cubicBezTo>
                  <a:lnTo>
                    <a:pt x="492967" y="1035200"/>
                  </a:lnTo>
                  <a:lnTo>
                    <a:pt x="492967" y="946806"/>
                  </a:lnTo>
                  <a:lnTo>
                    <a:pt x="526395" y="943436"/>
                  </a:lnTo>
                  <a:cubicBezTo>
                    <a:pt x="694695" y="908997"/>
                    <a:pt x="821296" y="760086"/>
                    <a:pt x="821296" y="581605"/>
                  </a:cubicBezTo>
                  <a:cubicBezTo>
                    <a:pt x="821296" y="403124"/>
                    <a:pt x="694695" y="254213"/>
                    <a:pt x="526395" y="219774"/>
                  </a:cubicBezTo>
                  <a:lnTo>
                    <a:pt x="492967" y="216404"/>
                  </a:lnTo>
                  <a:lnTo>
                    <a:pt x="492967" y="128012"/>
                  </a:lnTo>
                  <a:lnTo>
                    <a:pt x="457201" y="124406"/>
                  </a:lnTo>
                  <a:close/>
                  <a:moveTo>
                    <a:pt x="405101" y="1119280"/>
                  </a:moveTo>
                  <a:lnTo>
                    <a:pt x="405102" y="1033555"/>
                  </a:lnTo>
                  <a:lnTo>
                    <a:pt x="457201" y="1038807"/>
                  </a:lnTo>
                  <a:lnTo>
                    <a:pt x="492968" y="1035201"/>
                  </a:lnTo>
                  <a:lnTo>
                    <a:pt x="492967" y="1119280"/>
                  </a:lnTo>
                  <a:cubicBezTo>
                    <a:pt x="492967" y="1143544"/>
                    <a:pt x="473298" y="1163213"/>
                    <a:pt x="449034" y="1163213"/>
                  </a:cubicBezTo>
                  <a:cubicBezTo>
                    <a:pt x="424770" y="1163213"/>
                    <a:pt x="405101" y="1143544"/>
                    <a:pt x="405101" y="1119280"/>
                  </a:cubicBezTo>
                  <a:close/>
                  <a:moveTo>
                    <a:pt x="0" y="581606"/>
                  </a:moveTo>
                  <a:cubicBezTo>
                    <a:pt x="0" y="360664"/>
                    <a:pt x="156719" y="176327"/>
                    <a:pt x="365058" y="133695"/>
                  </a:cubicBezTo>
                  <a:lnTo>
                    <a:pt x="405101" y="129658"/>
                  </a:lnTo>
                  <a:lnTo>
                    <a:pt x="405101" y="216994"/>
                  </a:lnTo>
                  <a:lnTo>
                    <a:pt x="377527" y="219774"/>
                  </a:lnTo>
                  <a:cubicBezTo>
                    <a:pt x="209227" y="254213"/>
                    <a:pt x="82626" y="403124"/>
                    <a:pt x="82626" y="581605"/>
                  </a:cubicBezTo>
                  <a:cubicBezTo>
                    <a:pt x="82626" y="760086"/>
                    <a:pt x="209227" y="908997"/>
                    <a:pt x="377527" y="943436"/>
                  </a:cubicBezTo>
                  <a:lnTo>
                    <a:pt x="405101" y="946216"/>
                  </a:lnTo>
                  <a:lnTo>
                    <a:pt x="405101" y="1033554"/>
                  </a:lnTo>
                  <a:lnTo>
                    <a:pt x="365058" y="1029517"/>
                  </a:lnTo>
                  <a:cubicBezTo>
                    <a:pt x="156719" y="986885"/>
                    <a:pt x="0" y="802548"/>
                    <a:pt x="0" y="5816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09C6272-67E2-46F9-8C18-70DF0AD833FE}"/>
              </a:ext>
            </a:extLst>
          </p:cNvPr>
          <p:cNvGrpSpPr/>
          <p:nvPr userDrawn="1"/>
        </p:nvGrpSpPr>
        <p:grpSpPr>
          <a:xfrm>
            <a:off x="6374410" y="1436709"/>
            <a:ext cx="872410" cy="685800"/>
            <a:chOff x="3719804" y="2936033"/>
            <a:chExt cx="1163213" cy="9144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F79BFF8-A322-4105-8D97-7CB206BB19DF}"/>
                </a:ext>
              </a:extLst>
            </p:cNvPr>
            <p:cNvSpPr/>
            <p:nvPr/>
          </p:nvSpPr>
          <p:spPr>
            <a:xfrm rot="5400000">
              <a:off x="3932077" y="3018658"/>
              <a:ext cx="738670" cy="738671"/>
            </a:xfrm>
            <a:custGeom>
              <a:avLst/>
              <a:gdLst>
                <a:gd name="connsiteX0" fmla="*/ 322476 w 738670"/>
                <a:gd name="connsiteY0" fmla="*/ 733947 h 738671"/>
                <a:gd name="connsiteX1" fmla="*/ 322476 w 738670"/>
                <a:gd name="connsiteY1" fmla="*/ 4725 h 738671"/>
                <a:gd name="connsiteX2" fmla="*/ 369336 w 738670"/>
                <a:gd name="connsiteY2" fmla="*/ 0 h 738671"/>
                <a:gd name="connsiteX3" fmla="*/ 410341 w 738670"/>
                <a:gd name="connsiteY3" fmla="*/ 4134 h 738671"/>
                <a:gd name="connsiteX4" fmla="*/ 410341 w 738670"/>
                <a:gd name="connsiteY4" fmla="*/ 4134 h 738671"/>
                <a:gd name="connsiteX5" fmla="*/ 443769 w 738670"/>
                <a:gd name="connsiteY5" fmla="*/ 7504 h 738671"/>
                <a:gd name="connsiteX6" fmla="*/ 738670 w 738670"/>
                <a:gd name="connsiteY6" fmla="*/ 369335 h 738671"/>
                <a:gd name="connsiteX7" fmla="*/ 443769 w 738670"/>
                <a:gd name="connsiteY7" fmla="*/ 731166 h 738671"/>
                <a:gd name="connsiteX8" fmla="*/ 410342 w 738670"/>
                <a:gd name="connsiteY8" fmla="*/ 734536 h 738671"/>
                <a:gd name="connsiteX9" fmla="*/ 410342 w 738670"/>
                <a:gd name="connsiteY9" fmla="*/ 734537 h 738671"/>
                <a:gd name="connsiteX10" fmla="*/ 369336 w 738670"/>
                <a:gd name="connsiteY10" fmla="*/ 738671 h 738671"/>
                <a:gd name="connsiteX11" fmla="*/ 0 w 738670"/>
                <a:gd name="connsiteY11" fmla="*/ 369335 h 738671"/>
                <a:gd name="connsiteX12" fmla="*/ 294901 w 738670"/>
                <a:gd name="connsiteY12" fmla="*/ 7504 h 738671"/>
                <a:gd name="connsiteX13" fmla="*/ 322475 w 738670"/>
                <a:gd name="connsiteY13" fmla="*/ 4724 h 738671"/>
                <a:gd name="connsiteX14" fmla="*/ 322475 w 738670"/>
                <a:gd name="connsiteY14" fmla="*/ 733946 h 738671"/>
                <a:gd name="connsiteX15" fmla="*/ 294901 w 738670"/>
                <a:gd name="connsiteY15" fmla="*/ 731166 h 738671"/>
                <a:gd name="connsiteX16" fmla="*/ 0 w 738670"/>
                <a:gd name="connsiteY16" fmla="*/ 369335 h 7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8670" h="738671">
                  <a:moveTo>
                    <a:pt x="322476" y="733947"/>
                  </a:moveTo>
                  <a:lnTo>
                    <a:pt x="322476" y="4725"/>
                  </a:lnTo>
                  <a:lnTo>
                    <a:pt x="369336" y="0"/>
                  </a:lnTo>
                  <a:lnTo>
                    <a:pt x="410341" y="4134"/>
                  </a:lnTo>
                  <a:lnTo>
                    <a:pt x="410341" y="4134"/>
                  </a:lnTo>
                  <a:lnTo>
                    <a:pt x="443769" y="7504"/>
                  </a:lnTo>
                  <a:cubicBezTo>
                    <a:pt x="612069" y="41943"/>
                    <a:pt x="738670" y="190854"/>
                    <a:pt x="738670" y="369335"/>
                  </a:cubicBezTo>
                  <a:cubicBezTo>
                    <a:pt x="738670" y="547816"/>
                    <a:pt x="612069" y="696727"/>
                    <a:pt x="443769" y="731166"/>
                  </a:cubicBezTo>
                  <a:lnTo>
                    <a:pt x="410342" y="734536"/>
                  </a:lnTo>
                  <a:lnTo>
                    <a:pt x="410342" y="734537"/>
                  </a:lnTo>
                  <a:lnTo>
                    <a:pt x="369336" y="738671"/>
                  </a:lnTo>
                  <a:close/>
                  <a:moveTo>
                    <a:pt x="0" y="369335"/>
                  </a:moveTo>
                  <a:cubicBezTo>
                    <a:pt x="0" y="190854"/>
                    <a:pt x="126601" y="41943"/>
                    <a:pt x="294901" y="7504"/>
                  </a:cubicBezTo>
                  <a:lnTo>
                    <a:pt x="322475" y="4724"/>
                  </a:lnTo>
                  <a:lnTo>
                    <a:pt x="322475" y="733946"/>
                  </a:lnTo>
                  <a:lnTo>
                    <a:pt x="294901" y="731166"/>
                  </a:lnTo>
                  <a:cubicBezTo>
                    <a:pt x="126601" y="696727"/>
                    <a:pt x="0" y="547816"/>
                    <a:pt x="0" y="369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7D03AC1-7E88-43A7-A37E-EA035C52D761}"/>
                </a:ext>
              </a:extLst>
            </p:cNvPr>
            <p:cNvSpPr/>
            <p:nvPr/>
          </p:nvSpPr>
          <p:spPr>
            <a:xfrm rot="5400000">
              <a:off x="3844211" y="2811626"/>
              <a:ext cx="914400" cy="1163213"/>
            </a:xfrm>
            <a:custGeom>
              <a:avLst/>
              <a:gdLst>
                <a:gd name="connsiteX0" fmla="*/ 405102 w 914400"/>
                <a:gd name="connsiteY0" fmla="*/ 129659 h 1163213"/>
                <a:gd name="connsiteX1" fmla="*/ 405102 w 914400"/>
                <a:gd name="connsiteY1" fmla="*/ 43933 h 1163213"/>
                <a:gd name="connsiteX2" fmla="*/ 449035 w 914400"/>
                <a:gd name="connsiteY2" fmla="*/ 0 h 1163213"/>
                <a:gd name="connsiteX3" fmla="*/ 492968 w 914400"/>
                <a:gd name="connsiteY3" fmla="*/ 43933 h 1163213"/>
                <a:gd name="connsiteX4" fmla="*/ 492968 w 914400"/>
                <a:gd name="connsiteY4" fmla="*/ 128012 h 1163213"/>
                <a:gd name="connsiteX5" fmla="*/ 549342 w 914400"/>
                <a:gd name="connsiteY5" fmla="*/ 133695 h 1163213"/>
                <a:gd name="connsiteX6" fmla="*/ 914400 w 914400"/>
                <a:gd name="connsiteY6" fmla="*/ 581606 h 1163213"/>
                <a:gd name="connsiteX7" fmla="*/ 549342 w 914400"/>
                <a:gd name="connsiteY7" fmla="*/ 1029517 h 1163213"/>
                <a:gd name="connsiteX8" fmla="*/ 492967 w 914400"/>
                <a:gd name="connsiteY8" fmla="*/ 1035200 h 1163213"/>
                <a:gd name="connsiteX9" fmla="*/ 492967 w 914400"/>
                <a:gd name="connsiteY9" fmla="*/ 946806 h 1163213"/>
                <a:gd name="connsiteX10" fmla="*/ 526395 w 914400"/>
                <a:gd name="connsiteY10" fmla="*/ 943436 h 1163213"/>
                <a:gd name="connsiteX11" fmla="*/ 821296 w 914400"/>
                <a:gd name="connsiteY11" fmla="*/ 581605 h 1163213"/>
                <a:gd name="connsiteX12" fmla="*/ 526395 w 914400"/>
                <a:gd name="connsiteY12" fmla="*/ 219774 h 1163213"/>
                <a:gd name="connsiteX13" fmla="*/ 492967 w 914400"/>
                <a:gd name="connsiteY13" fmla="*/ 216404 h 1163213"/>
                <a:gd name="connsiteX14" fmla="*/ 492967 w 914400"/>
                <a:gd name="connsiteY14" fmla="*/ 128012 h 1163213"/>
                <a:gd name="connsiteX15" fmla="*/ 457201 w 914400"/>
                <a:gd name="connsiteY15" fmla="*/ 124406 h 1163213"/>
                <a:gd name="connsiteX16" fmla="*/ 405101 w 914400"/>
                <a:gd name="connsiteY16" fmla="*/ 1119280 h 1163213"/>
                <a:gd name="connsiteX17" fmla="*/ 405102 w 914400"/>
                <a:gd name="connsiteY17" fmla="*/ 1033555 h 1163213"/>
                <a:gd name="connsiteX18" fmla="*/ 457201 w 914400"/>
                <a:gd name="connsiteY18" fmla="*/ 1038807 h 1163213"/>
                <a:gd name="connsiteX19" fmla="*/ 492968 w 914400"/>
                <a:gd name="connsiteY19" fmla="*/ 1035201 h 1163213"/>
                <a:gd name="connsiteX20" fmla="*/ 492967 w 914400"/>
                <a:gd name="connsiteY20" fmla="*/ 1119280 h 1163213"/>
                <a:gd name="connsiteX21" fmla="*/ 449034 w 914400"/>
                <a:gd name="connsiteY21" fmla="*/ 1163213 h 1163213"/>
                <a:gd name="connsiteX22" fmla="*/ 405101 w 914400"/>
                <a:gd name="connsiteY22" fmla="*/ 1119280 h 1163213"/>
                <a:gd name="connsiteX23" fmla="*/ 0 w 914400"/>
                <a:gd name="connsiteY23" fmla="*/ 581606 h 1163213"/>
                <a:gd name="connsiteX24" fmla="*/ 365058 w 914400"/>
                <a:gd name="connsiteY24" fmla="*/ 133695 h 1163213"/>
                <a:gd name="connsiteX25" fmla="*/ 405101 w 914400"/>
                <a:gd name="connsiteY25" fmla="*/ 129658 h 1163213"/>
                <a:gd name="connsiteX26" fmla="*/ 405101 w 914400"/>
                <a:gd name="connsiteY26" fmla="*/ 216994 h 1163213"/>
                <a:gd name="connsiteX27" fmla="*/ 377527 w 914400"/>
                <a:gd name="connsiteY27" fmla="*/ 219774 h 1163213"/>
                <a:gd name="connsiteX28" fmla="*/ 82626 w 914400"/>
                <a:gd name="connsiteY28" fmla="*/ 581605 h 1163213"/>
                <a:gd name="connsiteX29" fmla="*/ 377527 w 914400"/>
                <a:gd name="connsiteY29" fmla="*/ 943436 h 1163213"/>
                <a:gd name="connsiteX30" fmla="*/ 405101 w 914400"/>
                <a:gd name="connsiteY30" fmla="*/ 946216 h 1163213"/>
                <a:gd name="connsiteX31" fmla="*/ 405101 w 914400"/>
                <a:gd name="connsiteY31" fmla="*/ 1033554 h 1163213"/>
                <a:gd name="connsiteX32" fmla="*/ 365058 w 914400"/>
                <a:gd name="connsiteY32" fmla="*/ 1029517 h 1163213"/>
                <a:gd name="connsiteX33" fmla="*/ 0 w 914400"/>
                <a:gd name="connsiteY33" fmla="*/ 581606 h 11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14400" h="1163213">
                  <a:moveTo>
                    <a:pt x="405102" y="129659"/>
                  </a:moveTo>
                  <a:lnTo>
                    <a:pt x="405102" y="43933"/>
                  </a:lnTo>
                  <a:cubicBezTo>
                    <a:pt x="405102" y="19669"/>
                    <a:pt x="424771" y="0"/>
                    <a:pt x="449035" y="0"/>
                  </a:cubicBezTo>
                  <a:cubicBezTo>
                    <a:pt x="473299" y="0"/>
                    <a:pt x="492968" y="19669"/>
                    <a:pt x="492968" y="43933"/>
                  </a:cubicBezTo>
                  <a:lnTo>
                    <a:pt x="492968" y="128012"/>
                  </a:lnTo>
                  <a:lnTo>
                    <a:pt x="549342" y="133695"/>
                  </a:lnTo>
                  <a:cubicBezTo>
                    <a:pt x="757681" y="176327"/>
                    <a:pt x="914400" y="360664"/>
                    <a:pt x="914400" y="581606"/>
                  </a:cubicBezTo>
                  <a:cubicBezTo>
                    <a:pt x="914400" y="802548"/>
                    <a:pt x="757681" y="986885"/>
                    <a:pt x="549342" y="1029517"/>
                  </a:cubicBezTo>
                  <a:lnTo>
                    <a:pt x="492967" y="1035200"/>
                  </a:lnTo>
                  <a:lnTo>
                    <a:pt x="492967" y="946806"/>
                  </a:lnTo>
                  <a:lnTo>
                    <a:pt x="526395" y="943436"/>
                  </a:lnTo>
                  <a:cubicBezTo>
                    <a:pt x="694695" y="908997"/>
                    <a:pt x="821296" y="760086"/>
                    <a:pt x="821296" y="581605"/>
                  </a:cubicBezTo>
                  <a:cubicBezTo>
                    <a:pt x="821296" y="403124"/>
                    <a:pt x="694695" y="254213"/>
                    <a:pt x="526395" y="219774"/>
                  </a:cubicBezTo>
                  <a:lnTo>
                    <a:pt x="492967" y="216404"/>
                  </a:lnTo>
                  <a:lnTo>
                    <a:pt x="492967" y="128012"/>
                  </a:lnTo>
                  <a:lnTo>
                    <a:pt x="457201" y="124406"/>
                  </a:lnTo>
                  <a:close/>
                  <a:moveTo>
                    <a:pt x="405101" y="1119280"/>
                  </a:moveTo>
                  <a:lnTo>
                    <a:pt x="405102" y="1033555"/>
                  </a:lnTo>
                  <a:lnTo>
                    <a:pt x="457201" y="1038807"/>
                  </a:lnTo>
                  <a:lnTo>
                    <a:pt x="492968" y="1035201"/>
                  </a:lnTo>
                  <a:lnTo>
                    <a:pt x="492967" y="1119280"/>
                  </a:lnTo>
                  <a:cubicBezTo>
                    <a:pt x="492967" y="1143544"/>
                    <a:pt x="473298" y="1163213"/>
                    <a:pt x="449034" y="1163213"/>
                  </a:cubicBezTo>
                  <a:cubicBezTo>
                    <a:pt x="424770" y="1163213"/>
                    <a:pt x="405101" y="1143544"/>
                    <a:pt x="405101" y="1119280"/>
                  </a:cubicBezTo>
                  <a:close/>
                  <a:moveTo>
                    <a:pt x="0" y="581606"/>
                  </a:moveTo>
                  <a:cubicBezTo>
                    <a:pt x="0" y="360664"/>
                    <a:pt x="156719" y="176327"/>
                    <a:pt x="365058" y="133695"/>
                  </a:cubicBezTo>
                  <a:lnTo>
                    <a:pt x="405101" y="129658"/>
                  </a:lnTo>
                  <a:lnTo>
                    <a:pt x="405101" y="216994"/>
                  </a:lnTo>
                  <a:lnTo>
                    <a:pt x="377527" y="219774"/>
                  </a:lnTo>
                  <a:cubicBezTo>
                    <a:pt x="209227" y="254213"/>
                    <a:pt x="82626" y="403124"/>
                    <a:pt x="82626" y="581605"/>
                  </a:cubicBezTo>
                  <a:cubicBezTo>
                    <a:pt x="82626" y="760086"/>
                    <a:pt x="209227" y="908997"/>
                    <a:pt x="377527" y="943436"/>
                  </a:cubicBezTo>
                  <a:lnTo>
                    <a:pt x="405101" y="946216"/>
                  </a:lnTo>
                  <a:lnTo>
                    <a:pt x="405101" y="1033554"/>
                  </a:lnTo>
                  <a:lnTo>
                    <a:pt x="365058" y="1029517"/>
                  </a:lnTo>
                  <a:cubicBezTo>
                    <a:pt x="156719" y="986885"/>
                    <a:pt x="0" y="802548"/>
                    <a:pt x="0" y="5816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593C779-9AD4-4ED1-B631-3F891C2AC311}"/>
              </a:ext>
            </a:extLst>
          </p:cNvPr>
          <p:cNvGrpSpPr/>
          <p:nvPr userDrawn="1"/>
        </p:nvGrpSpPr>
        <p:grpSpPr>
          <a:xfrm>
            <a:off x="7497305" y="1436709"/>
            <a:ext cx="872410" cy="685800"/>
            <a:chOff x="3719804" y="2936033"/>
            <a:chExt cx="1163213" cy="914400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0FF65E6-89C7-441D-946E-98912DB0F884}"/>
                </a:ext>
              </a:extLst>
            </p:cNvPr>
            <p:cNvSpPr/>
            <p:nvPr/>
          </p:nvSpPr>
          <p:spPr>
            <a:xfrm rot="5400000">
              <a:off x="3932077" y="3018658"/>
              <a:ext cx="738670" cy="738671"/>
            </a:xfrm>
            <a:custGeom>
              <a:avLst/>
              <a:gdLst>
                <a:gd name="connsiteX0" fmla="*/ 322476 w 738670"/>
                <a:gd name="connsiteY0" fmla="*/ 733947 h 738671"/>
                <a:gd name="connsiteX1" fmla="*/ 322476 w 738670"/>
                <a:gd name="connsiteY1" fmla="*/ 4725 h 738671"/>
                <a:gd name="connsiteX2" fmla="*/ 369336 w 738670"/>
                <a:gd name="connsiteY2" fmla="*/ 0 h 738671"/>
                <a:gd name="connsiteX3" fmla="*/ 410341 w 738670"/>
                <a:gd name="connsiteY3" fmla="*/ 4134 h 738671"/>
                <a:gd name="connsiteX4" fmla="*/ 410341 w 738670"/>
                <a:gd name="connsiteY4" fmla="*/ 4134 h 738671"/>
                <a:gd name="connsiteX5" fmla="*/ 443769 w 738670"/>
                <a:gd name="connsiteY5" fmla="*/ 7504 h 738671"/>
                <a:gd name="connsiteX6" fmla="*/ 738670 w 738670"/>
                <a:gd name="connsiteY6" fmla="*/ 369335 h 738671"/>
                <a:gd name="connsiteX7" fmla="*/ 443769 w 738670"/>
                <a:gd name="connsiteY7" fmla="*/ 731166 h 738671"/>
                <a:gd name="connsiteX8" fmla="*/ 410342 w 738670"/>
                <a:gd name="connsiteY8" fmla="*/ 734536 h 738671"/>
                <a:gd name="connsiteX9" fmla="*/ 410342 w 738670"/>
                <a:gd name="connsiteY9" fmla="*/ 734537 h 738671"/>
                <a:gd name="connsiteX10" fmla="*/ 369336 w 738670"/>
                <a:gd name="connsiteY10" fmla="*/ 738671 h 738671"/>
                <a:gd name="connsiteX11" fmla="*/ 0 w 738670"/>
                <a:gd name="connsiteY11" fmla="*/ 369335 h 738671"/>
                <a:gd name="connsiteX12" fmla="*/ 294901 w 738670"/>
                <a:gd name="connsiteY12" fmla="*/ 7504 h 738671"/>
                <a:gd name="connsiteX13" fmla="*/ 322475 w 738670"/>
                <a:gd name="connsiteY13" fmla="*/ 4724 h 738671"/>
                <a:gd name="connsiteX14" fmla="*/ 322475 w 738670"/>
                <a:gd name="connsiteY14" fmla="*/ 733946 h 738671"/>
                <a:gd name="connsiteX15" fmla="*/ 294901 w 738670"/>
                <a:gd name="connsiteY15" fmla="*/ 731166 h 738671"/>
                <a:gd name="connsiteX16" fmla="*/ 0 w 738670"/>
                <a:gd name="connsiteY16" fmla="*/ 369335 h 7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8670" h="738671">
                  <a:moveTo>
                    <a:pt x="322476" y="733947"/>
                  </a:moveTo>
                  <a:lnTo>
                    <a:pt x="322476" y="4725"/>
                  </a:lnTo>
                  <a:lnTo>
                    <a:pt x="369336" y="0"/>
                  </a:lnTo>
                  <a:lnTo>
                    <a:pt x="410341" y="4134"/>
                  </a:lnTo>
                  <a:lnTo>
                    <a:pt x="410341" y="4134"/>
                  </a:lnTo>
                  <a:lnTo>
                    <a:pt x="443769" y="7504"/>
                  </a:lnTo>
                  <a:cubicBezTo>
                    <a:pt x="612069" y="41943"/>
                    <a:pt x="738670" y="190854"/>
                    <a:pt x="738670" y="369335"/>
                  </a:cubicBezTo>
                  <a:cubicBezTo>
                    <a:pt x="738670" y="547816"/>
                    <a:pt x="612069" y="696727"/>
                    <a:pt x="443769" y="731166"/>
                  </a:cubicBezTo>
                  <a:lnTo>
                    <a:pt x="410342" y="734536"/>
                  </a:lnTo>
                  <a:lnTo>
                    <a:pt x="410342" y="734537"/>
                  </a:lnTo>
                  <a:lnTo>
                    <a:pt x="369336" y="738671"/>
                  </a:lnTo>
                  <a:close/>
                  <a:moveTo>
                    <a:pt x="0" y="369335"/>
                  </a:moveTo>
                  <a:cubicBezTo>
                    <a:pt x="0" y="190854"/>
                    <a:pt x="126601" y="41943"/>
                    <a:pt x="294901" y="7504"/>
                  </a:cubicBezTo>
                  <a:lnTo>
                    <a:pt x="322475" y="4724"/>
                  </a:lnTo>
                  <a:lnTo>
                    <a:pt x="322475" y="733946"/>
                  </a:lnTo>
                  <a:lnTo>
                    <a:pt x="294901" y="731166"/>
                  </a:lnTo>
                  <a:cubicBezTo>
                    <a:pt x="126601" y="696727"/>
                    <a:pt x="0" y="547816"/>
                    <a:pt x="0" y="369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FA5ECA7-F506-4BB4-A09A-2A2B37289FE4}"/>
                </a:ext>
              </a:extLst>
            </p:cNvPr>
            <p:cNvSpPr/>
            <p:nvPr/>
          </p:nvSpPr>
          <p:spPr>
            <a:xfrm rot="5400000">
              <a:off x="3844211" y="2811626"/>
              <a:ext cx="914400" cy="1163213"/>
            </a:xfrm>
            <a:custGeom>
              <a:avLst/>
              <a:gdLst>
                <a:gd name="connsiteX0" fmla="*/ 405102 w 914400"/>
                <a:gd name="connsiteY0" fmla="*/ 129659 h 1163213"/>
                <a:gd name="connsiteX1" fmla="*/ 405102 w 914400"/>
                <a:gd name="connsiteY1" fmla="*/ 43933 h 1163213"/>
                <a:gd name="connsiteX2" fmla="*/ 449035 w 914400"/>
                <a:gd name="connsiteY2" fmla="*/ 0 h 1163213"/>
                <a:gd name="connsiteX3" fmla="*/ 492968 w 914400"/>
                <a:gd name="connsiteY3" fmla="*/ 43933 h 1163213"/>
                <a:gd name="connsiteX4" fmla="*/ 492968 w 914400"/>
                <a:gd name="connsiteY4" fmla="*/ 128012 h 1163213"/>
                <a:gd name="connsiteX5" fmla="*/ 549342 w 914400"/>
                <a:gd name="connsiteY5" fmla="*/ 133695 h 1163213"/>
                <a:gd name="connsiteX6" fmla="*/ 914400 w 914400"/>
                <a:gd name="connsiteY6" fmla="*/ 581606 h 1163213"/>
                <a:gd name="connsiteX7" fmla="*/ 549342 w 914400"/>
                <a:gd name="connsiteY7" fmla="*/ 1029517 h 1163213"/>
                <a:gd name="connsiteX8" fmla="*/ 492967 w 914400"/>
                <a:gd name="connsiteY8" fmla="*/ 1035200 h 1163213"/>
                <a:gd name="connsiteX9" fmla="*/ 492967 w 914400"/>
                <a:gd name="connsiteY9" fmla="*/ 946806 h 1163213"/>
                <a:gd name="connsiteX10" fmla="*/ 526395 w 914400"/>
                <a:gd name="connsiteY10" fmla="*/ 943436 h 1163213"/>
                <a:gd name="connsiteX11" fmla="*/ 821296 w 914400"/>
                <a:gd name="connsiteY11" fmla="*/ 581605 h 1163213"/>
                <a:gd name="connsiteX12" fmla="*/ 526395 w 914400"/>
                <a:gd name="connsiteY12" fmla="*/ 219774 h 1163213"/>
                <a:gd name="connsiteX13" fmla="*/ 492967 w 914400"/>
                <a:gd name="connsiteY13" fmla="*/ 216404 h 1163213"/>
                <a:gd name="connsiteX14" fmla="*/ 492967 w 914400"/>
                <a:gd name="connsiteY14" fmla="*/ 128012 h 1163213"/>
                <a:gd name="connsiteX15" fmla="*/ 457201 w 914400"/>
                <a:gd name="connsiteY15" fmla="*/ 124406 h 1163213"/>
                <a:gd name="connsiteX16" fmla="*/ 405101 w 914400"/>
                <a:gd name="connsiteY16" fmla="*/ 1119280 h 1163213"/>
                <a:gd name="connsiteX17" fmla="*/ 405102 w 914400"/>
                <a:gd name="connsiteY17" fmla="*/ 1033555 h 1163213"/>
                <a:gd name="connsiteX18" fmla="*/ 457201 w 914400"/>
                <a:gd name="connsiteY18" fmla="*/ 1038807 h 1163213"/>
                <a:gd name="connsiteX19" fmla="*/ 492968 w 914400"/>
                <a:gd name="connsiteY19" fmla="*/ 1035201 h 1163213"/>
                <a:gd name="connsiteX20" fmla="*/ 492967 w 914400"/>
                <a:gd name="connsiteY20" fmla="*/ 1119280 h 1163213"/>
                <a:gd name="connsiteX21" fmla="*/ 449034 w 914400"/>
                <a:gd name="connsiteY21" fmla="*/ 1163213 h 1163213"/>
                <a:gd name="connsiteX22" fmla="*/ 405101 w 914400"/>
                <a:gd name="connsiteY22" fmla="*/ 1119280 h 1163213"/>
                <a:gd name="connsiteX23" fmla="*/ 0 w 914400"/>
                <a:gd name="connsiteY23" fmla="*/ 581606 h 1163213"/>
                <a:gd name="connsiteX24" fmla="*/ 365058 w 914400"/>
                <a:gd name="connsiteY24" fmla="*/ 133695 h 1163213"/>
                <a:gd name="connsiteX25" fmla="*/ 405101 w 914400"/>
                <a:gd name="connsiteY25" fmla="*/ 129658 h 1163213"/>
                <a:gd name="connsiteX26" fmla="*/ 405101 w 914400"/>
                <a:gd name="connsiteY26" fmla="*/ 216994 h 1163213"/>
                <a:gd name="connsiteX27" fmla="*/ 377527 w 914400"/>
                <a:gd name="connsiteY27" fmla="*/ 219774 h 1163213"/>
                <a:gd name="connsiteX28" fmla="*/ 82626 w 914400"/>
                <a:gd name="connsiteY28" fmla="*/ 581605 h 1163213"/>
                <a:gd name="connsiteX29" fmla="*/ 377527 w 914400"/>
                <a:gd name="connsiteY29" fmla="*/ 943436 h 1163213"/>
                <a:gd name="connsiteX30" fmla="*/ 405101 w 914400"/>
                <a:gd name="connsiteY30" fmla="*/ 946216 h 1163213"/>
                <a:gd name="connsiteX31" fmla="*/ 405101 w 914400"/>
                <a:gd name="connsiteY31" fmla="*/ 1033554 h 1163213"/>
                <a:gd name="connsiteX32" fmla="*/ 365058 w 914400"/>
                <a:gd name="connsiteY32" fmla="*/ 1029517 h 1163213"/>
                <a:gd name="connsiteX33" fmla="*/ 0 w 914400"/>
                <a:gd name="connsiteY33" fmla="*/ 581606 h 11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14400" h="1163213">
                  <a:moveTo>
                    <a:pt x="405102" y="129659"/>
                  </a:moveTo>
                  <a:lnTo>
                    <a:pt x="405102" y="43933"/>
                  </a:lnTo>
                  <a:cubicBezTo>
                    <a:pt x="405102" y="19669"/>
                    <a:pt x="424771" y="0"/>
                    <a:pt x="449035" y="0"/>
                  </a:cubicBezTo>
                  <a:cubicBezTo>
                    <a:pt x="473299" y="0"/>
                    <a:pt x="492968" y="19669"/>
                    <a:pt x="492968" y="43933"/>
                  </a:cubicBezTo>
                  <a:lnTo>
                    <a:pt x="492968" y="128012"/>
                  </a:lnTo>
                  <a:lnTo>
                    <a:pt x="549342" y="133695"/>
                  </a:lnTo>
                  <a:cubicBezTo>
                    <a:pt x="757681" y="176327"/>
                    <a:pt x="914400" y="360664"/>
                    <a:pt x="914400" y="581606"/>
                  </a:cubicBezTo>
                  <a:cubicBezTo>
                    <a:pt x="914400" y="802548"/>
                    <a:pt x="757681" y="986885"/>
                    <a:pt x="549342" y="1029517"/>
                  </a:cubicBezTo>
                  <a:lnTo>
                    <a:pt x="492967" y="1035200"/>
                  </a:lnTo>
                  <a:lnTo>
                    <a:pt x="492967" y="946806"/>
                  </a:lnTo>
                  <a:lnTo>
                    <a:pt x="526395" y="943436"/>
                  </a:lnTo>
                  <a:cubicBezTo>
                    <a:pt x="694695" y="908997"/>
                    <a:pt x="821296" y="760086"/>
                    <a:pt x="821296" y="581605"/>
                  </a:cubicBezTo>
                  <a:cubicBezTo>
                    <a:pt x="821296" y="403124"/>
                    <a:pt x="694695" y="254213"/>
                    <a:pt x="526395" y="219774"/>
                  </a:cubicBezTo>
                  <a:lnTo>
                    <a:pt x="492967" y="216404"/>
                  </a:lnTo>
                  <a:lnTo>
                    <a:pt x="492967" y="128012"/>
                  </a:lnTo>
                  <a:lnTo>
                    <a:pt x="457201" y="124406"/>
                  </a:lnTo>
                  <a:close/>
                  <a:moveTo>
                    <a:pt x="405101" y="1119280"/>
                  </a:moveTo>
                  <a:lnTo>
                    <a:pt x="405102" y="1033555"/>
                  </a:lnTo>
                  <a:lnTo>
                    <a:pt x="457201" y="1038807"/>
                  </a:lnTo>
                  <a:lnTo>
                    <a:pt x="492968" y="1035201"/>
                  </a:lnTo>
                  <a:lnTo>
                    <a:pt x="492967" y="1119280"/>
                  </a:lnTo>
                  <a:cubicBezTo>
                    <a:pt x="492967" y="1143544"/>
                    <a:pt x="473298" y="1163213"/>
                    <a:pt x="449034" y="1163213"/>
                  </a:cubicBezTo>
                  <a:cubicBezTo>
                    <a:pt x="424770" y="1163213"/>
                    <a:pt x="405101" y="1143544"/>
                    <a:pt x="405101" y="1119280"/>
                  </a:cubicBezTo>
                  <a:close/>
                  <a:moveTo>
                    <a:pt x="0" y="581606"/>
                  </a:moveTo>
                  <a:cubicBezTo>
                    <a:pt x="0" y="360664"/>
                    <a:pt x="156719" y="176327"/>
                    <a:pt x="365058" y="133695"/>
                  </a:cubicBezTo>
                  <a:lnTo>
                    <a:pt x="405101" y="129658"/>
                  </a:lnTo>
                  <a:lnTo>
                    <a:pt x="405101" y="216994"/>
                  </a:lnTo>
                  <a:lnTo>
                    <a:pt x="377527" y="219774"/>
                  </a:lnTo>
                  <a:cubicBezTo>
                    <a:pt x="209227" y="254213"/>
                    <a:pt x="82626" y="403124"/>
                    <a:pt x="82626" y="581605"/>
                  </a:cubicBezTo>
                  <a:cubicBezTo>
                    <a:pt x="82626" y="760086"/>
                    <a:pt x="209227" y="908997"/>
                    <a:pt x="377527" y="943436"/>
                  </a:cubicBezTo>
                  <a:lnTo>
                    <a:pt x="405101" y="946216"/>
                  </a:lnTo>
                  <a:lnTo>
                    <a:pt x="405101" y="1033554"/>
                  </a:lnTo>
                  <a:lnTo>
                    <a:pt x="365058" y="1029517"/>
                  </a:lnTo>
                  <a:cubicBezTo>
                    <a:pt x="156719" y="986885"/>
                    <a:pt x="0" y="802548"/>
                    <a:pt x="0" y="5816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04FBCE5-02F4-4C1B-8E19-E7733605DE04}"/>
              </a:ext>
            </a:extLst>
          </p:cNvPr>
          <p:cNvCxnSpPr/>
          <p:nvPr userDrawn="1"/>
        </p:nvCxnSpPr>
        <p:spPr>
          <a:xfrm>
            <a:off x="1196129" y="2443102"/>
            <a:ext cx="0" cy="14771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02DB5A32-24BB-4036-AD49-2C714BE45F87}"/>
              </a:ext>
            </a:extLst>
          </p:cNvPr>
          <p:cNvCxnSpPr/>
          <p:nvPr userDrawn="1"/>
        </p:nvCxnSpPr>
        <p:spPr>
          <a:xfrm>
            <a:off x="2319026" y="2323361"/>
            <a:ext cx="0" cy="5177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77E7B9A8-3BC0-435C-9CF4-B2A404C43A98}"/>
              </a:ext>
            </a:extLst>
          </p:cNvPr>
          <p:cNvCxnSpPr/>
          <p:nvPr userDrawn="1"/>
        </p:nvCxnSpPr>
        <p:spPr>
          <a:xfrm>
            <a:off x="3441923" y="2443102"/>
            <a:ext cx="0" cy="14771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D76302FF-A80E-4217-9A99-861A5A5B7DAC}"/>
              </a:ext>
            </a:extLst>
          </p:cNvPr>
          <p:cNvCxnSpPr/>
          <p:nvPr userDrawn="1"/>
        </p:nvCxnSpPr>
        <p:spPr>
          <a:xfrm>
            <a:off x="4562678" y="2323361"/>
            <a:ext cx="0" cy="5177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D422935-802C-45EB-88D3-2C878BFDB9E6}"/>
              </a:ext>
            </a:extLst>
          </p:cNvPr>
          <p:cNvCxnSpPr/>
          <p:nvPr userDrawn="1"/>
        </p:nvCxnSpPr>
        <p:spPr>
          <a:xfrm>
            <a:off x="6790886" y="2323361"/>
            <a:ext cx="0" cy="5177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610CB640-BF3F-4E22-B1B8-520677307BEA}"/>
              </a:ext>
            </a:extLst>
          </p:cNvPr>
          <p:cNvCxnSpPr/>
          <p:nvPr userDrawn="1"/>
        </p:nvCxnSpPr>
        <p:spPr>
          <a:xfrm>
            <a:off x="5687717" y="2443102"/>
            <a:ext cx="0" cy="14771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ECD3C6E-54D9-43B1-AA44-1DEC6B5D8750}"/>
              </a:ext>
            </a:extLst>
          </p:cNvPr>
          <p:cNvCxnSpPr/>
          <p:nvPr userDrawn="1"/>
        </p:nvCxnSpPr>
        <p:spPr>
          <a:xfrm>
            <a:off x="7934802" y="2443102"/>
            <a:ext cx="0" cy="14771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34">
            <a:extLst>
              <a:ext uri="{FF2B5EF4-FFF2-40B4-BE49-F238E27FC236}">
                <a16:creationId xmlns="" xmlns:a16="http://schemas.microsoft.com/office/drawing/2014/main" id="{291CA028-AFBE-464D-AAF9-230E0B84CD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6790" y="1619703"/>
            <a:ext cx="298681" cy="29868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37" name="Picture Placeholder 34">
            <a:extLst>
              <a:ext uri="{FF2B5EF4-FFF2-40B4-BE49-F238E27FC236}">
                <a16:creationId xmlns="" xmlns:a16="http://schemas.microsoft.com/office/drawing/2014/main" id="{864EA702-60B0-46FA-858C-DA3096D71F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69686" y="1619702"/>
            <a:ext cx="298681" cy="29868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38" name="Picture Placeholder 34">
            <a:extLst>
              <a:ext uri="{FF2B5EF4-FFF2-40B4-BE49-F238E27FC236}">
                <a16:creationId xmlns="" xmlns:a16="http://schemas.microsoft.com/office/drawing/2014/main" id="{C9661821-9B0C-4CA9-BE23-352F10F14A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92584" y="1617744"/>
            <a:ext cx="298681" cy="29868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39" name="Picture Placeholder 34">
            <a:extLst>
              <a:ext uri="{FF2B5EF4-FFF2-40B4-BE49-F238E27FC236}">
                <a16:creationId xmlns="" xmlns:a16="http://schemas.microsoft.com/office/drawing/2014/main" id="{C28F6845-11CA-4F2B-8A54-2DE3A7AD92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2661" y="1617743"/>
            <a:ext cx="298681" cy="29868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40" name="Picture Placeholder 34">
            <a:extLst>
              <a:ext uri="{FF2B5EF4-FFF2-40B4-BE49-F238E27FC236}">
                <a16:creationId xmlns="" xmlns:a16="http://schemas.microsoft.com/office/drawing/2014/main" id="{C3280E3C-F372-4FA3-81EF-2A02DD52DA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8378" y="1619424"/>
            <a:ext cx="298681" cy="29868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41" name="Picture Placeholder 34">
            <a:extLst>
              <a:ext uri="{FF2B5EF4-FFF2-40B4-BE49-F238E27FC236}">
                <a16:creationId xmlns="" xmlns:a16="http://schemas.microsoft.com/office/drawing/2014/main" id="{1DD8A1E1-8B5A-4BC2-8495-0FB7A7407F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275" y="1617743"/>
            <a:ext cx="298681" cy="29868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42" name="Picture Placeholder 34">
            <a:extLst>
              <a:ext uri="{FF2B5EF4-FFF2-40B4-BE49-F238E27FC236}">
                <a16:creationId xmlns="" xmlns:a16="http://schemas.microsoft.com/office/drawing/2014/main" id="{256AC6C6-6B94-4D7C-B7B8-F0D1156606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84170" y="1617742"/>
            <a:ext cx="298681" cy="29868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44" name="Text Placeholder 33">
            <a:extLst>
              <a:ext uri="{FF2B5EF4-FFF2-40B4-BE49-F238E27FC236}">
                <a16:creationId xmlns="" xmlns:a16="http://schemas.microsoft.com/office/drawing/2014/main" id="{EB33D2FE-A4B5-4DC1-8F64-A82A96CA6E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41074" y="3177479"/>
            <a:ext cx="1947110" cy="68580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5" name="Text Placeholder 33">
            <a:extLst>
              <a:ext uri="{FF2B5EF4-FFF2-40B4-BE49-F238E27FC236}">
                <a16:creationId xmlns="" xmlns:a16="http://schemas.microsoft.com/office/drawing/2014/main" id="{DB9E6CDE-C7D9-438D-93E3-5E99C987CF7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2573" y="4256315"/>
            <a:ext cx="1947110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6" name="Text Placeholder 33">
            <a:extLst>
              <a:ext uri="{FF2B5EF4-FFF2-40B4-BE49-F238E27FC236}">
                <a16:creationId xmlns="" xmlns:a16="http://schemas.microsoft.com/office/drawing/2014/main" id="{38FB4D30-940D-4610-B1EC-C02918D714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89123" y="3177479"/>
            <a:ext cx="1947110" cy="68580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7" name="Text Placeholder 33">
            <a:extLst>
              <a:ext uri="{FF2B5EF4-FFF2-40B4-BE49-F238E27FC236}">
                <a16:creationId xmlns="" xmlns:a16="http://schemas.microsoft.com/office/drawing/2014/main" id="{079CBB49-86E6-4E8D-89F2-FC26082790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17332" y="3194968"/>
            <a:ext cx="1947110" cy="66831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457E83E9-505F-4E52-993B-8A7D1A60CF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45706" y="4256314"/>
            <a:ext cx="1947110" cy="6654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FF8AEBEC-1127-4718-B974-C068E3A678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14162" y="4256314"/>
            <a:ext cx="1947110" cy="6654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="" xmlns:a16="http://schemas.microsoft.com/office/drawing/2014/main" id="{9EF8724C-BE8D-4EF4-8967-006F698A480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9954" y="4256314"/>
            <a:ext cx="1947110" cy="66550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1" name="Text Placeholder 33">
            <a:extLst>
              <a:ext uri="{FF2B5EF4-FFF2-40B4-BE49-F238E27FC236}">
                <a16:creationId xmlns="" xmlns:a16="http://schemas.microsoft.com/office/drawing/2014/main" id="{28377150-E88B-4FC4-AB36-D913E5575F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8031" y="2122511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2" name="Text Placeholder 33">
            <a:extLst>
              <a:ext uri="{FF2B5EF4-FFF2-40B4-BE49-F238E27FC236}">
                <a16:creationId xmlns="" xmlns:a16="http://schemas.microsoft.com/office/drawing/2014/main" id="{1EC4D490-C55C-4257-8C21-CAD79C6740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44319" y="1091999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3" name="Text Placeholder 33">
            <a:extLst>
              <a:ext uri="{FF2B5EF4-FFF2-40B4-BE49-F238E27FC236}">
                <a16:creationId xmlns="" xmlns:a16="http://schemas.microsoft.com/office/drawing/2014/main" id="{895E2E17-8169-4CA1-955D-B4CE1611DC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76010" y="2128548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4" name="Text Placeholder 33">
            <a:extLst>
              <a:ext uri="{FF2B5EF4-FFF2-40B4-BE49-F238E27FC236}">
                <a16:creationId xmlns="" xmlns:a16="http://schemas.microsoft.com/office/drawing/2014/main" id="{18A2F39B-D506-47CA-868D-4F5A9C95C2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145523" y="2122511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="" xmlns:a16="http://schemas.microsoft.com/office/drawing/2014/main" id="{4AA3C0DD-ECF6-4419-BE28-63687552ECD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382525" y="2126793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Text Placeholder 33">
            <a:extLst>
              <a:ext uri="{FF2B5EF4-FFF2-40B4-BE49-F238E27FC236}">
                <a16:creationId xmlns="" xmlns:a16="http://schemas.microsoft.com/office/drawing/2014/main" id="{32B3C50F-2626-44FE-B089-02D4E77C84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87972" y="1110038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Text Placeholder 33">
            <a:extLst>
              <a:ext uri="{FF2B5EF4-FFF2-40B4-BE49-F238E27FC236}">
                <a16:creationId xmlns="" xmlns:a16="http://schemas.microsoft.com/office/drawing/2014/main" id="{93C02A9C-71D3-4983-ACCD-7603BF03D6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16181" y="1098105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Text Placeholder 33">
            <a:extLst>
              <a:ext uri="{FF2B5EF4-FFF2-40B4-BE49-F238E27FC236}">
                <a16:creationId xmlns="" xmlns:a16="http://schemas.microsoft.com/office/drawing/2014/main" id="{1660A6EB-E497-4AE8-BC62-87EB6557754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41074" y="2872888"/>
            <a:ext cx="1947110" cy="29855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33">
            <a:extLst>
              <a:ext uri="{FF2B5EF4-FFF2-40B4-BE49-F238E27FC236}">
                <a16:creationId xmlns="" xmlns:a16="http://schemas.microsoft.com/office/drawing/2014/main" id="{6FA5F30B-0F04-4CB9-A048-A3B46E52D3C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86868" y="2868827"/>
            <a:ext cx="1947110" cy="29855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33">
            <a:extLst>
              <a:ext uri="{FF2B5EF4-FFF2-40B4-BE49-F238E27FC236}">
                <a16:creationId xmlns="" xmlns:a16="http://schemas.microsoft.com/office/drawing/2014/main" id="{9457B7F7-FB57-4829-9539-735B168518A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17332" y="2863511"/>
            <a:ext cx="1947110" cy="29855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="" xmlns:a16="http://schemas.microsoft.com/office/drawing/2014/main" id="{11B0E961-0F2B-4FAE-B066-459D2CFD550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2573" y="3945768"/>
            <a:ext cx="1947110" cy="29855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33">
            <a:extLst>
              <a:ext uri="{FF2B5EF4-FFF2-40B4-BE49-F238E27FC236}">
                <a16:creationId xmlns="" xmlns:a16="http://schemas.microsoft.com/office/drawing/2014/main" id="{DDD35C79-99CB-43FD-BF33-83F4849B1C5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445706" y="3950415"/>
            <a:ext cx="1947110" cy="29855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33">
            <a:extLst>
              <a:ext uri="{FF2B5EF4-FFF2-40B4-BE49-F238E27FC236}">
                <a16:creationId xmlns="" xmlns:a16="http://schemas.microsoft.com/office/drawing/2014/main" id="{D3F05155-2BCF-42FA-B20C-618BB2BC7B7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714162" y="3933556"/>
            <a:ext cx="1947110" cy="29855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33">
            <a:extLst>
              <a:ext uri="{FF2B5EF4-FFF2-40B4-BE49-F238E27FC236}">
                <a16:creationId xmlns="" xmlns:a16="http://schemas.microsoft.com/office/drawing/2014/main" id="{95E575DA-74D7-411F-8602-22920092AC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59954" y="3933556"/>
            <a:ext cx="1947110" cy="29855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7883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/>
      <p:bldP spid="47" grpId="0" build="p"/>
      <p:bldP spid="48" grpId="0" build="p"/>
      <p:bldP spid="49" grpId="0" build="p"/>
      <p:bldP spid="50" grpId="0" build="p"/>
      <p:bldP spid="5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/>
      <p:bldP spid="54" grpId="0" build="p"/>
      <p:bldP spid="55" grpId="0" build="p"/>
      <p:bldP spid="56" grpId="0" build="p"/>
      <p:bldP spid="57" grpId="0" build="p"/>
      <p:bldP spid="5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/>
      <p:bldP spid="60" grpId="0" build="p"/>
      <p:bldP spid="6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/>
      <p:bldP spid="63" grpId="0" build="p"/>
      <p:bldP spid="64" grpId="0" build="p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307F2E-CD28-4D6E-9C22-A2D29D58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91" y="455441"/>
            <a:ext cx="7886700" cy="667237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="" xmlns:a16="http://schemas.microsoft.com/office/drawing/2014/main" id="{2CB47C37-0999-4367-83A5-816D470623E4}"/>
              </a:ext>
            </a:extLst>
          </p:cNvPr>
          <p:cNvSpPr/>
          <p:nvPr userDrawn="1"/>
        </p:nvSpPr>
        <p:spPr>
          <a:xfrm>
            <a:off x="594991" y="1488217"/>
            <a:ext cx="2231572" cy="522515"/>
          </a:xfrm>
          <a:prstGeom prst="homePlate">
            <a:avLst>
              <a:gd name="adj" fmla="val 4011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D8E3A08C-4098-4495-809A-7260C42F4A7F}"/>
              </a:ext>
            </a:extLst>
          </p:cNvPr>
          <p:cNvSpPr/>
          <p:nvPr userDrawn="1"/>
        </p:nvSpPr>
        <p:spPr>
          <a:xfrm>
            <a:off x="3147692" y="1488217"/>
            <a:ext cx="2231572" cy="522515"/>
          </a:xfrm>
          <a:prstGeom prst="homePlate">
            <a:avLst>
              <a:gd name="adj" fmla="val 4011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A5A01576-C799-4E67-A65C-4BD7B11DE2A8}"/>
              </a:ext>
            </a:extLst>
          </p:cNvPr>
          <p:cNvSpPr/>
          <p:nvPr userDrawn="1"/>
        </p:nvSpPr>
        <p:spPr>
          <a:xfrm>
            <a:off x="5700393" y="1488217"/>
            <a:ext cx="2231572" cy="522515"/>
          </a:xfrm>
          <a:prstGeom prst="homePlate">
            <a:avLst>
              <a:gd name="adj" fmla="val 4011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="" xmlns:a16="http://schemas.microsoft.com/office/drawing/2014/main" id="{E3B36D3D-EFE7-4372-8291-67699F00E0BF}"/>
              </a:ext>
            </a:extLst>
          </p:cNvPr>
          <p:cNvSpPr/>
          <p:nvPr userDrawn="1"/>
        </p:nvSpPr>
        <p:spPr>
          <a:xfrm flipH="1">
            <a:off x="594991" y="3240815"/>
            <a:ext cx="2231572" cy="522515"/>
          </a:xfrm>
          <a:prstGeom prst="homePlate">
            <a:avLst>
              <a:gd name="adj" fmla="val 4011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="" xmlns:a16="http://schemas.microsoft.com/office/drawing/2014/main" id="{02F39C6B-AAC2-4ED2-A1CE-490EB7EF7059}"/>
              </a:ext>
            </a:extLst>
          </p:cNvPr>
          <p:cNvSpPr/>
          <p:nvPr userDrawn="1"/>
        </p:nvSpPr>
        <p:spPr>
          <a:xfrm flipH="1">
            <a:off x="3147692" y="3240815"/>
            <a:ext cx="2231572" cy="522515"/>
          </a:xfrm>
          <a:prstGeom prst="homePlate">
            <a:avLst>
              <a:gd name="adj" fmla="val 4011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="" xmlns:a16="http://schemas.microsoft.com/office/drawing/2014/main" id="{732341F9-70BC-48FA-A147-4643DBCD66A7}"/>
              </a:ext>
            </a:extLst>
          </p:cNvPr>
          <p:cNvSpPr/>
          <p:nvPr userDrawn="1"/>
        </p:nvSpPr>
        <p:spPr>
          <a:xfrm flipH="1">
            <a:off x="5700393" y="3240815"/>
            <a:ext cx="2231572" cy="522515"/>
          </a:xfrm>
          <a:prstGeom prst="homePlate">
            <a:avLst>
              <a:gd name="adj" fmla="val 4011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="" xmlns:a16="http://schemas.microsoft.com/office/drawing/2014/main" id="{6A1D8706-7BDB-4441-978E-E1569DA45A6C}"/>
              </a:ext>
            </a:extLst>
          </p:cNvPr>
          <p:cNvSpPr/>
          <p:nvPr userDrawn="1"/>
        </p:nvSpPr>
        <p:spPr>
          <a:xfrm>
            <a:off x="7061107" y="1749474"/>
            <a:ext cx="1752598" cy="1752599"/>
          </a:xfrm>
          <a:prstGeom prst="arc">
            <a:avLst>
              <a:gd name="adj1" fmla="val 16200000"/>
              <a:gd name="adj2" fmla="val 544911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33">
            <a:extLst>
              <a:ext uri="{FF2B5EF4-FFF2-40B4-BE49-F238E27FC236}">
                <a16:creationId xmlns="" xmlns:a16="http://schemas.microsoft.com/office/drawing/2014/main" id="{1A66CA21-F516-4B3E-B853-7ED633D243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4991" y="2124625"/>
            <a:ext cx="2231571" cy="86454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="" xmlns:a16="http://schemas.microsoft.com/office/drawing/2014/main" id="{4764039A-21AD-46E6-AA48-41F764A309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47690" y="2124624"/>
            <a:ext cx="2231571" cy="86454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="" xmlns:a16="http://schemas.microsoft.com/office/drawing/2014/main" id="{7E0958E1-5306-4C8B-8FF3-3604256803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05835" y="2124624"/>
            <a:ext cx="2231571" cy="86454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="" xmlns:a16="http://schemas.microsoft.com/office/drawing/2014/main" id="{6E4BB819-F373-417A-88AE-AA809277633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1" y="3877224"/>
            <a:ext cx="2197911" cy="91282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="" xmlns:a16="http://schemas.microsoft.com/office/drawing/2014/main" id="{D5655A68-27B5-4A93-BB64-F1F32F12D44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47689" y="3877224"/>
            <a:ext cx="2231573" cy="91282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82B43666-B8FC-43B6-9B12-00E5E98339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00390" y="3877223"/>
            <a:ext cx="2231573" cy="91282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="" xmlns:a16="http://schemas.microsoft.com/office/drawing/2014/main" id="{9730D4F3-E3A8-45AC-838D-68318EBD96A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16538" y="1593216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="" xmlns:a16="http://schemas.microsoft.com/office/drawing/2014/main" id="{525CCD1D-19CA-433A-AF70-F1D10A33B44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21221" y="1593216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="" xmlns:a16="http://schemas.microsoft.com/office/drawing/2014/main" id="{DD220D99-A68E-47C7-A57D-076FDCB6588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65272" y="1593216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="" xmlns:a16="http://schemas.microsoft.com/office/drawing/2014/main" id="{17080992-1221-405B-A4BE-431B1188E0C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46914" y="3343919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="" xmlns:a16="http://schemas.microsoft.com/office/drawing/2014/main" id="{FDF225B2-9AB7-497B-A229-77F0FA0E99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94423" y="3343919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19B84116-7F09-413D-8B0C-79E5CEDC8B4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733" y="3343918"/>
            <a:ext cx="1149412" cy="31630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5851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/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/>
      <p:bldP spid="18" grpId="0" build="p"/>
      <p:bldP spid="1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960391-43FC-4F83-BF47-C13EE102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838" y="273845"/>
            <a:ext cx="6908470" cy="765034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61786BD3-6F00-4320-AEEE-81627F3AE8F6}"/>
              </a:ext>
            </a:extLst>
          </p:cNvPr>
          <p:cNvSpPr/>
          <p:nvPr userDrawn="1"/>
        </p:nvSpPr>
        <p:spPr>
          <a:xfrm rot="10800000">
            <a:off x="1127838" y="1870484"/>
            <a:ext cx="1546531" cy="1343442"/>
          </a:xfrm>
          <a:custGeom>
            <a:avLst/>
            <a:gdLst>
              <a:gd name="connsiteX0" fmla="*/ 1328057 w 2547184"/>
              <a:gd name="connsiteY0" fmla="*/ 2212692 h 2212692"/>
              <a:gd name="connsiteX1" fmla="*/ 108930 w 2547184"/>
              <a:gd name="connsiteY1" fmla="*/ 1709367 h 2212692"/>
              <a:gd name="connsiteX2" fmla="*/ 108930 w 2547184"/>
              <a:gd name="connsiteY2" fmla="*/ 412906 h 2212692"/>
              <a:gd name="connsiteX3" fmla="*/ 0 w 2547184"/>
              <a:gd name="connsiteY3" fmla="*/ 412906 h 2212692"/>
              <a:gd name="connsiteX4" fmla="*/ 239486 w 2547184"/>
              <a:gd name="connsiteY4" fmla="*/ 0 h 2212692"/>
              <a:gd name="connsiteX5" fmla="*/ 478971 w 2547184"/>
              <a:gd name="connsiteY5" fmla="*/ 412906 h 2212692"/>
              <a:gd name="connsiteX6" fmla="*/ 337530 w 2547184"/>
              <a:gd name="connsiteY6" fmla="*/ 412906 h 2212692"/>
              <a:gd name="connsiteX7" fmla="*/ 337529 w 2547184"/>
              <a:gd name="connsiteY7" fmla="*/ 1517938 h 2212692"/>
              <a:gd name="connsiteX8" fmla="*/ 1324510 w 2547184"/>
              <a:gd name="connsiteY8" fmla="*/ 1945991 h 2212692"/>
              <a:gd name="connsiteX9" fmla="*/ 2311491 w 2547184"/>
              <a:gd name="connsiteY9" fmla="*/ 1517939 h 2212692"/>
              <a:gd name="connsiteX10" fmla="*/ 2311492 w 2547184"/>
              <a:gd name="connsiteY10" fmla="*/ 409308 h 2212692"/>
              <a:gd name="connsiteX11" fmla="*/ 2547184 w 2547184"/>
              <a:gd name="connsiteY11" fmla="*/ 409308 h 2212692"/>
              <a:gd name="connsiteX12" fmla="*/ 2547184 w 2547184"/>
              <a:gd name="connsiteY12" fmla="*/ 1709368 h 221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7184" h="2212692">
                <a:moveTo>
                  <a:pt x="1328057" y="2212692"/>
                </a:moveTo>
                <a:lnTo>
                  <a:pt x="108930" y="1709367"/>
                </a:lnTo>
                <a:lnTo>
                  <a:pt x="108930" y="412906"/>
                </a:lnTo>
                <a:lnTo>
                  <a:pt x="0" y="412906"/>
                </a:lnTo>
                <a:lnTo>
                  <a:pt x="239486" y="0"/>
                </a:lnTo>
                <a:lnTo>
                  <a:pt x="478971" y="412906"/>
                </a:lnTo>
                <a:lnTo>
                  <a:pt x="337530" y="412906"/>
                </a:lnTo>
                <a:lnTo>
                  <a:pt x="337529" y="1517938"/>
                </a:lnTo>
                <a:lnTo>
                  <a:pt x="1324510" y="1945991"/>
                </a:lnTo>
                <a:lnTo>
                  <a:pt x="2311491" y="1517939"/>
                </a:lnTo>
                <a:lnTo>
                  <a:pt x="2311492" y="409308"/>
                </a:lnTo>
                <a:lnTo>
                  <a:pt x="2547184" y="409308"/>
                </a:lnTo>
                <a:lnTo>
                  <a:pt x="2547184" y="170936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8E7342C-6135-4327-A399-B06E4BF766BE}"/>
              </a:ext>
            </a:extLst>
          </p:cNvPr>
          <p:cNvSpPr/>
          <p:nvPr userDrawn="1"/>
        </p:nvSpPr>
        <p:spPr>
          <a:xfrm rot="10800000">
            <a:off x="2476091" y="2963230"/>
            <a:ext cx="1555169" cy="1345627"/>
          </a:xfrm>
          <a:custGeom>
            <a:avLst/>
            <a:gdLst>
              <a:gd name="connsiteX0" fmla="*/ 239486 w 2561413"/>
              <a:gd name="connsiteY0" fmla="*/ 2216290 h 2216290"/>
              <a:gd name="connsiteX1" fmla="*/ 0 w 2561413"/>
              <a:gd name="connsiteY1" fmla="*/ 1803384 h 2216290"/>
              <a:gd name="connsiteX2" fmla="*/ 123159 w 2561413"/>
              <a:gd name="connsiteY2" fmla="*/ 1803384 h 2216290"/>
              <a:gd name="connsiteX3" fmla="*/ 123159 w 2561413"/>
              <a:gd name="connsiteY3" fmla="*/ 503324 h 2216290"/>
              <a:gd name="connsiteX4" fmla="*/ 1342286 w 2561413"/>
              <a:gd name="connsiteY4" fmla="*/ 0 h 2216290"/>
              <a:gd name="connsiteX5" fmla="*/ 2561413 w 2561413"/>
              <a:gd name="connsiteY5" fmla="*/ 503324 h 2216290"/>
              <a:gd name="connsiteX6" fmla="*/ 2561413 w 2561413"/>
              <a:gd name="connsiteY6" fmla="*/ 1803384 h 2216290"/>
              <a:gd name="connsiteX7" fmla="*/ 2560168 w 2561413"/>
              <a:gd name="connsiteY7" fmla="*/ 1803384 h 2216290"/>
              <a:gd name="connsiteX8" fmla="*/ 2449937 w 2561413"/>
              <a:gd name="connsiteY8" fmla="*/ 1613331 h 2216290"/>
              <a:gd name="connsiteX9" fmla="*/ 2339706 w 2561413"/>
              <a:gd name="connsiteY9" fmla="*/ 1803384 h 2216290"/>
              <a:gd name="connsiteX10" fmla="*/ 2332813 w 2561413"/>
              <a:gd name="connsiteY10" fmla="*/ 1803384 h 2216290"/>
              <a:gd name="connsiteX11" fmla="*/ 2332814 w 2561413"/>
              <a:gd name="connsiteY11" fmla="*/ 694753 h 2216290"/>
              <a:gd name="connsiteX12" fmla="*/ 1345833 w 2561413"/>
              <a:gd name="connsiteY12" fmla="*/ 266700 h 2216290"/>
              <a:gd name="connsiteX13" fmla="*/ 358852 w 2561413"/>
              <a:gd name="connsiteY13" fmla="*/ 694753 h 2216290"/>
              <a:gd name="connsiteX14" fmla="*/ 358851 w 2561413"/>
              <a:gd name="connsiteY14" fmla="*/ 1803384 h 2216290"/>
              <a:gd name="connsiteX15" fmla="*/ 478971 w 2561413"/>
              <a:gd name="connsiteY15" fmla="*/ 1803384 h 221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1413" h="2216290">
                <a:moveTo>
                  <a:pt x="239486" y="2216290"/>
                </a:moveTo>
                <a:lnTo>
                  <a:pt x="0" y="1803384"/>
                </a:lnTo>
                <a:lnTo>
                  <a:pt x="123159" y="1803384"/>
                </a:lnTo>
                <a:lnTo>
                  <a:pt x="123159" y="503324"/>
                </a:lnTo>
                <a:lnTo>
                  <a:pt x="1342286" y="0"/>
                </a:lnTo>
                <a:lnTo>
                  <a:pt x="2561413" y="503324"/>
                </a:lnTo>
                <a:lnTo>
                  <a:pt x="2561413" y="1803384"/>
                </a:lnTo>
                <a:lnTo>
                  <a:pt x="2560168" y="1803384"/>
                </a:lnTo>
                <a:lnTo>
                  <a:pt x="2449937" y="1613331"/>
                </a:lnTo>
                <a:lnTo>
                  <a:pt x="2339706" y="1803384"/>
                </a:lnTo>
                <a:lnTo>
                  <a:pt x="2332813" y="1803384"/>
                </a:lnTo>
                <a:lnTo>
                  <a:pt x="2332814" y="694753"/>
                </a:lnTo>
                <a:lnTo>
                  <a:pt x="1345833" y="266700"/>
                </a:lnTo>
                <a:lnTo>
                  <a:pt x="358852" y="694753"/>
                </a:lnTo>
                <a:lnTo>
                  <a:pt x="358851" y="1803384"/>
                </a:lnTo>
                <a:lnTo>
                  <a:pt x="478971" y="18033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A4EAE7A-8669-4165-9BFA-4852FDB7C9BC}"/>
              </a:ext>
            </a:extLst>
          </p:cNvPr>
          <p:cNvSpPr/>
          <p:nvPr userDrawn="1"/>
        </p:nvSpPr>
        <p:spPr>
          <a:xfrm rot="10800000">
            <a:off x="3813385" y="1868299"/>
            <a:ext cx="1553326" cy="1345628"/>
          </a:xfrm>
          <a:custGeom>
            <a:avLst/>
            <a:gdLst>
              <a:gd name="connsiteX0" fmla="*/ 478971 w 2558379"/>
              <a:gd name="connsiteY0" fmla="*/ 412906 h 2216291"/>
              <a:gd name="connsiteX1" fmla="*/ 0 w 2558379"/>
              <a:gd name="connsiteY1" fmla="*/ 412906 h 2216291"/>
              <a:gd name="connsiteX2" fmla="*/ 239486 w 2558379"/>
              <a:gd name="connsiteY2" fmla="*/ 0 h 2216291"/>
              <a:gd name="connsiteX3" fmla="*/ 1339252 w 2558379"/>
              <a:gd name="connsiteY3" fmla="*/ 2216291 h 2216291"/>
              <a:gd name="connsiteX4" fmla="*/ 120125 w 2558379"/>
              <a:gd name="connsiteY4" fmla="*/ 1712966 h 2216291"/>
              <a:gd name="connsiteX5" fmla="*/ 120125 w 2558379"/>
              <a:gd name="connsiteY5" fmla="*/ 412907 h 2216291"/>
              <a:gd name="connsiteX6" fmla="*/ 348725 w 2558379"/>
              <a:gd name="connsiteY6" fmla="*/ 412907 h 2216291"/>
              <a:gd name="connsiteX7" fmla="*/ 348724 w 2558379"/>
              <a:gd name="connsiteY7" fmla="*/ 1521537 h 2216291"/>
              <a:gd name="connsiteX8" fmla="*/ 1335705 w 2558379"/>
              <a:gd name="connsiteY8" fmla="*/ 1949590 h 2216291"/>
              <a:gd name="connsiteX9" fmla="*/ 2322686 w 2558379"/>
              <a:gd name="connsiteY9" fmla="*/ 1521537 h 2216291"/>
              <a:gd name="connsiteX10" fmla="*/ 2322686 w 2558379"/>
              <a:gd name="connsiteY10" fmla="*/ 422517 h 2216291"/>
              <a:gd name="connsiteX11" fmla="*/ 2439019 w 2558379"/>
              <a:gd name="connsiteY11" fmla="*/ 623091 h 2216291"/>
              <a:gd name="connsiteX12" fmla="*/ 2558379 w 2558379"/>
              <a:gd name="connsiteY12" fmla="*/ 417298 h 2216291"/>
              <a:gd name="connsiteX13" fmla="*/ 2558379 w 2558379"/>
              <a:gd name="connsiteY13" fmla="*/ 1712966 h 221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8379" h="2216291">
                <a:moveTo>
                  <a:pt x="478971" y="412906"/>
                </a:moveTo>
                <a:lnTo>
                  <a:pt x="0" y="412906"/>
                </a:lnTo>
                <a:lnTo>
                  <a:pt x="239486" y="0"/>
                </a:lnTo>
                <a:close/>
                <a:moveTo>
                  <a:pt x="1339252" y="2216291"/>
                </a:moveTo>
                <a:lnTo>
                  <a:pt x="120125" y="1712966"/>
                </a:lnTo>
                <a:lnTo>
                  <a:pt x="120125" y="412907"/>
                </a:lnTo>
                <a:lnTo>
                  <a:pt x="348725" y="412907"/>
                </a:lnTo>
                <a:lnTo>
                  <a:pt x="348724" y="1521537"/>
                </a:lnTo>
                <a:lnTo>
                  <a:pt x="1335705" y="1949590"/>
                </a:lnTo>
                <a:lnTo>
                  <a:pt x="2322686" y="1521537"/>
                </a:lnTo>
                <a:lnTo>
                  <a:pt x="2322686" y="422517"/>
                </a:lnTo>
                <a:lnTo>
                  <a:pt x="2439019" y="623091"/>
                </a:lnTo>
                <a:lnTo>
                  <a:pt x="2558379" y="417298"/>
                </a:lnTo>
                <a:lnTo>
                  <a:pt x="2558379" y="17129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70551B7D-174B-42AC-A494-99A05D98FD31}"/>
              </a:ext>
            </a:extLst>
          </p:cNvPr>
          <p:cNvSpPr/>
          <p:nvPr userDrawn="1"/>
        </p:nvSpPr>
        <p:spPr>
          <a:xfrm rot="10800000">
            <a:off x="5148837" y="2963228"/>
            <a:ext cx="1555169" cy="1345627"/>
          </a:xfrm>
          <a:custGeom>
            <a:avLst/>
            <a:gdLst>
              <a:gd name="connsiteX0" fmla="*/ 239486 w 2561413"/>
              <a:gd name="connsiteY0" fmla="*/ 2216290 h 2216290"/>
              <a:gd name="connsiteX1" fmla="*/ 0 w 2561413"/>
              <a:gd name="connsiteY1" fmla="*/ 1803384 h 2216290"/>
              <a:gd name="connsiteX2" fmla="*/ 123159 w 2561413"/>
              <a:gd name="connsiteY2" fmla="*/ 1803384 h 2216290"/>
              <a:gd name="connsiteX3" fmla="*/ 123159 w 2561413"/>
              <a:gd name="connsiteY3" fmla="*/ 503324 h 2216290"/>
              <a:gd name="connsiteX4" fmla="*/ 1342286 w 2561413"/>
              <a:gd name="connsiteY4" fmla="*/ 0 h 2216290"/>
              <a:gd name="connsiteX5" fmla="*/ 2561413 w 2561413"/>
              <a:gd name="connsiteY5" fmla="*/ 503324 h 2216290"/>
              <a:gd name="connsiteX6" fmla="*/ 2561413 w 2561413"/>
              <a:gd name="connsiteY6" fmla="*/ 1803384 h 2216290"/>
              <a:gd name="connsiteX7" fmla="*/ 2560168 w 2561413"/>
              <a:gd name="connsiteY7" fmla="*/ 1803384 h 2216290"/>
              <a:gd name="connsiteX8" fmla="*/ 2449937 w 2561413"/>
              <a:gd name="connsiteY8" fmla="*/ 1613331 h 2216290"/>
              <a:gd name="connsiteX9" fmla="*/ 2339706 w 2561413"/>
              <a:gd name="connsiteY9" fmla="*/ 1803384 h 2216290"/>
              <a:gd name="connsiteX10" fmla="*/ 2332813 w 2561413"/>
              <a:gd name="connsiteY10" fmla="*/ 1803384 h 2216290"/>
              <a:gd name="connsiteX11" fmla="*/ 2332814 w 2561413"/>
              <a:gd name="connsiteY11" fmla="*/ 694753 h 2216290"/>
              <a:gd name="connsiteX12" fmla="*/ 1345833 w 2561413"/>
              <a:gd name="connsiteY12" fmla="*/ 266700 h 2216290"/>
              <a:gd name="connsiteX13" fmla="*/ 358852 w 2561413"/>
              <a:gd name="connsiteY13" fmla="*/ 694753 h 2216290"/>
              <a:gd name="connsiteX14" fmla="*/ 358851 w 2561413"/>
              <a:gd name="connsiteY14" fmla="*/ 1803384 h 2216290"/>
              <a:gd name="connsiteX15" fmla="*/ 478971 w 2561413"/>
              <a:gd name="connsiteY15" fmla="*/ 1803384 h 221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1413" h="2216290">
                <a:moveTo>
                  <a:pt x="239486" y="2216290"/>
                </a:moveTo>
                <a:lnTo>
                  <a:pt x="0" y="1803384"/>
                </a:lnTo>
                <a:lnTo>
                  <a:pt x="123159" y="1803384"/>
                </a:lnTo>
                <a:lnTo>
                  <a:pt x="123159" y="503324"/>
                </a:lnTo>
                <a:lnTo>
                  <a:pt x="1342286" y="0"/>
                </a:lnTo>
                <a:lnTo>
                  <a:pt x="2561413" y="503324"/>
                </a:lnTo>
                <a:lnTo>
                  <a:pt x="2561413" y="1803384"/>
                </a:lnTo>
                <a:lnTo>
                  <a:pt x="2560168" y="1803384"/>
                </a:lnTo>
                <a:lnTo>
                  <a:pt x="2449937" y="1613331"/>
                </a:lnTo>
                <a:lnTo>
                  <a:pt x="2339706" y="1803384"/>
                </a:lnTo>
                <a:lnTo>
                  <a:pt x="2332813" y="1803384"/>
                </a:lnTo>
                <a:lnTo>
                  <a:pt x="2332814" y="694753"/>
                </a:lnTo>
                <a:lnTo>
                  <a:pt x="1345833" y="266700"/>
                </a:lnTo>
                <a:lnTo>
                  <a:pt x="358852" y="694753"/>
                </a:lnTo>
                <a:lnTo>
                  <a:pt x="358851" y="1803384"/>
                </a:lnTo>
                <a:lnTo>
                  <a:pt x="478971" y="18033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0D75B69E-5B57-48E6-A228-25AC96F511FB}"/>
              </a:ext>
            </a:extLst>
          </p:cNvPr>
          <p:cNvSpPr/>
          <p:nvPr userDrawn="1"/>
        </p:nvSpPr>
        <p:spPr>
          <a:xfrm rot="10800000">
            <a:off x="6482981" y="1868299"/>
            <a:ext cx="1553326" cy="1345628"/>
          </a:xfrm>
          <a:custGeom>
            <a:avLst/>
            <a:gdLst>
              <a:gd name="connsiteX0" fmla="*/ 478971 w 2558379"/>
              <a:gd name="connsiteY0" fmla="*/ 412906 h 2216291"/>
              <a:gd name="connsiteX1" fmla="*/ 0 w 2558379"/>
              <a:gd name="connsiteY1" fmla="*/ 412906 h 2216291"/>
              <a:gd name="connsiteX2" fmla="*/ 239486 w 2558379"/>
              <a:gd name="connsiteY2" fmla="*/ 0 h 2216291"/>
              <a:gd name="connsiteX3" fmla="*/ 1339252 w 2558379"/>
              <a:gd name="connsiteY3" fmla="*/ 2216291 h 2216291"/>
              <a:gd name="connsiteX4" fmla="*/ 120125 w 2558379"/>
              <a:gd name="connsiteY4" fmla="*/ 1712966 h 2216291"/>
              <a:gd name="connsiteX5" fmla="*/ 120125 w 2558379"/>
              <a:gd name="connsiteY5" fmla="*/ 412907 h 2216291"/>
              <a:gd name="connsiteX6" fmla="*/ 348725 w 2558379"/>
              <a:gd name="connsiteY6" fmla="*/ 412907 h 2216291"/>
              <a:gd name="connsiteX7" fmla="*/ 348724 w 2558379"/>
              <a:gd name="connsiteY7" fmla="*/ 1521537 h 2216291"/>
              <a:gd name="connsiteX8" fmla="*/ 1335705 w 2558379"/>
              <a:gd name="connsiteY8" fmla="*/ 1949590 h 2216291"/>
              <a:gd name="connsiteX9" fmla="*/ 2322686 w 2558379"/>
              <a:gd name="connsiteY9" fmla="*/ 1521537 h 2216291"/>
              <a:gd name="connsiteX10" fmla="*/ 2322686 w 2558379"/>
              <a:gd name="connsiteY10" fmla="*/ 422517 h 2216291"/>
              <a:gd name="connsiteX11" fmla="*/ 2439019 w 2558379"/>
              <a:gd name="connsiteY11" fmla="*/ 623091 h 2216291"/>
              <a:gd name="connsiteX12" fmla="*/ 2558379 w 2558379"/>
              <a:gd name="connsiteY12" fmla="*/ 417298 h 2216291"/>
              <a:gd name="connsiteX13" fmla="*/ 2558379 w 2558379"/>
              <a:gd name="connsiteY13" fmla="*/ 1712966 h 221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8379" h="2216291">
                <a:moveTo>
                  <a:pt x="478971" y="412906"/>
                </a:moveTo>
                <a:lnTo>
                  <a:pt x="0" y="412906"/>
                </a:lnTo>
                <a:lnTo>
                  <a:pt x="239486" y="0"/>
                </a:lnTo>
                <a:close/>
                <a:moveTo>
                  <a:pt x="1339252" y="2216291"/>
                </a:moveTo>
                <a:lnTo>
                  <a:pt x="120125" y="1712966"/>
                </a:lnTo>
                <a:lnTo>
                  <a:pt x="120125" y="412907"/>
                </a:lnTo>
                <a:lnTo>
                  <a:pt x="348725" y="412907"/>
                </a:lnTo>
                <a:lnTo>
                  <a:pt x="348724" y="1521537"/>
                </a:lnTo>
                <a:lnTo>
                  <a:pt x="1335705" y="1949590"/>
                </a:lnTo>
                <a:lnTo>
                  <a:pt x="2322686" y="1521537"/>
                </a:lnTo>
                <a:lnTo>
                  <a:pt x="2322686" y="422517"/>
                </a:lnTo>
                <a:lnTo>
                  <a:pt x="2439019" y="623091"/>
                </a:lnTo>
                <a:lnTo>
                  <a:pt x="2558379" y="417298"/>
                </a:lnTo>
                <a:lnTo>
                  <a:pt x="2558379" y="171296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139E090-956C-4CBC-86AE-235BB61F8A75}"/>
              </a:ext>
            </a:extLst>
          </p:cNvPr>
          <p:cNvCxnSpPr>
            <a:cxnSpLocks/>
          </p:cNvCxnSpPr>
          <p:nvPr userDrawn="1"/>
        </p:nvCxnSpPr>
        <p:spPr>
          <a:xfrm>
            <a:off x="1847359" y="2963228"/>
            <a:ext cx="0" cy="12341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81EFB6B-2A0B-404C-A3B1-74BFC1E51AA9}"/>
              </a:ext>
            </a:extLst>
          </p:cNvPr>
          <p:cNvCxnSpPr>
            <a:cxnSpLocks/>
          </p:cNvCxnSpPr>
          <p:nvPr userDrawn="1"/>
        </p:nvCxnSpPr>
        <p:spPr>
          <a:xfrm>
            <a:off x="3224974" y="1868298"/>
            <a:ext cx="0" cy="10949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23A5258-F152-4A86-A0BD-6D7182475AD1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963227"/>
            <a:ext cx="0" cy="12341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0CE532A-259D-489F-8778-D7891CE3E4C5}"/>
              </a:ext>
            </a:extLst>
          </p:cNvPr>
          <p:cNvCxnSpPr>
            <a:cxnSpLocks/>
          </p:cNvCxnSpPr>
          <p:nvPr userDrawn="1"/>
        </p:nvCxnSpPr>
        <p:spPr>
          <a:xfrm>
            <a:off x="5890326" y="1868298"/>
            <a:ext cx="0" cy="10949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ECDE59D0-57AE-4EFD-AD3A-AB1614B2ECE5}"/>
              </a:ext>
            </a:extLst>
          </p:cNvPr>
          <p:cNvCxnSpPr>
            <a:cxnSpLocks/>
          </p:cNvCxnSpPr>
          <p:nvPr userDrawn="1"/>
        </p:nvCxnSpPr>
        <p:spPr>
          <a:xfrm>
            <a:off x="7259644" y="2963227"/>
            <a:ext cx="0" cy="12341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3">
            <a:extLst>
              <a:ext uri="{FF2B5EF4-FFF2-40B4-BE49-F238E27FC236}">
                <a16:creationId xmlns="" xmlns:a16="http://schemas.microsoft.com/office/drawing/2014/main" id="{F276BF4F-5D10-4175-8B0A-4C051E0764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8403" y="4306671"/>
            <a:ext cx="2197911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="" xmlns:a16="http://schemas.microsoft.com/office/drawing/2014/main" id="{FE53EAD2-3FE2-4058-AF47-7C54F93AC1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26019" y="1148161"/>
            <a:ext cx="2197911" cy="665498"/>
          </a:xfrm>
          <a:prstGeom prst="rect">
            <a:avLst/>
          </a:prstGeom>
        </p:spPr>
        <p:txBody>
          <a:bodyPr lIns="77920" tIns="38960" rIns="77920" bIns="38960" anchor="b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33">
            <a:extLst>
              <a:ext uri="{FF2B5EF4-FFF2-40B4-BE49-F238E27FC236}">
                <a16:creationId xmlns="" xmlns:a16="http://schemas.microsoft.com/office/drawing/2014/main" id="{A843F991-5D18-4419-9F75-41CC738E57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91370" y="1148161"/>
            <a:ext cx="2197911" cy="665498"/>
          </a:xfrm>
          <a:prstGeom prst="rect">
            <a:avLst/>
          </a:prstGeom>
        </p:spPr>
        <p:txBody>
          <a:bodyPr lIns="77920" tIns="38960" rIns="77920" bIns="38960" anchor="b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="" xmlns:a16="http://schemas.microsoft.com/office/drawing/2014/main" id="{B59401CB-BC20-4F9E-8485-77E985A314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73045" y="4299645"/>
            <a:ext cx="2197911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="" xmlns:a16="http://schemas.microsoft.com/office/drawing/2014/main" id="{EF4DD20D-22B7-4EFB-87BB-94E6F4A315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0689" y="4299644"/>
            <a:ext cx="2197911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="" xmlns:a16="http://schemas.microsoft.com/office/drawing/2014/main" id="{9602E847-0DBB-4B91-A0CE-95EF4161B8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4276" y="2298359"/>
            <a:ext cx="1149412" cy="46499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="" xmlns:a16="http://schemas.microsoft.com/office/drawing/2014/main" id="{D529294B-BAE2-4D40-98BF-245F65ABDC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978144" y="2296386"/>
            <a:ext cx="1149412" cy="46499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="" xmlns:a16="http://schemas.microsoft.com/office/drawing/2014/main" id="{B365D133-8789-4CC0-A801-378874C45F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43494" y="2296386"/>
            <a:ext cx="1149412" cy="46499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="" xmlns:a16="http://schemas.microsoft.com/office/drawing/2014/main" id="{8C65BEF7-0656-4C90-8185-92FB9B6525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630675" y="3405930"/>
            <a:ext cx="1149412" cy="46499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D3370A47-494A-40C4-9A38-C57FB90DAA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15620" y="3398532"/>
            <a:ext cx="1149412" cy="46499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1982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2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/>
      <p:bldP spid="26" grpId="0" build="p"/>
      <p:bldP spid="27" grpId="0" build="p"/>
      <p:bldP spid="2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/>
      <p:bldP spid="30" grpId="0" build="p"/>
      <p:bldP spid="31" grpId="0" build="p"/>
      <p:bldP spid="32" grpId="0" build="p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CCB53-B4BD-4DFA-85C0-83BEA75C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411903"/>
            <a:ext cx="7886700" cy="617332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53676D5-F621-4A98-9FD4-9130701E3BE0}"/>
              </a:ext>
            </a:extLst>
          </p:cNvPr>
          <p:cNvCxnSpPr>
            <a:cxnSpLocks/>
          </p:cNvCxnSpPr>
          <p:nvPr userDrawn="1"/>
        </p:nvCxnSpPr>
        <p:spPr>
          <a:xfrm>
            <a:off x="4027350" y="4852138"/>
            <a:ext cx="10429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53592B2-FF4C-498E-A137-123333E3E03F}"/>
              </a:ext>
            </a:extLst>
          </p:cNvPr>
          <p:cNvSpPr/>
          <p:nvPr userDrawn="1"/>
        </p:nvSpPr>
        <p:spPr>
          <a:xfrm>
            <a:off x="3686175" y="1500190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 sz="7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74DF89A-31E8-4526-8786-525343DE4596}"/>
              </a:ext>
            </a:extLst>
          </p:cNvPr>
          <p:cNvSpPr/>
          <p:nvPr userDrawn="1"/>
        </p:nvSpPr>
        <p:spPr>
          <a:xfrm>
            <a:off x="3686175" y="2346601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 sz="7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F15D1FB-4BCE-49EC-B8ED-46B84E481297}"/>
              </a:ext>
            </a:extLst>
          </p:cNvPr>
          <p:cNvSpPr/>
          <p:nvPr userDrawn="1"/>
        </p:nvSpPr>
        <p:spPr>
          <a:xfrm>
            <a:off x="3686175" y="3186115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 sz="7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7E9F3C8-F268-41B6-8DB6-DF58D4586CF9}"/>
              </a:ext>
            </a:extLst>
          </p:cNvPr>
          <p:cNvSpPr/>
          <p:nvPr userDrawn="1"/>
        </p:nvSpPr>
        <p:spPr>
          <a:xfrm>
            <a:off x="3684452" y="4024642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 sz="70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42F7B00-BEC6-4A89-98EB-08A845BB7039}"/>
              </a:ext>
            </a:extLst>
          </p:cNvPr>
          <p:cNvSpPr/>
          <p:nvPr userDrawn="1"/>
        </p:nvSpPr>
        <p:spPr>
          <a:xfrm>
            <a:off x="4729162" y="1500190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 sz="70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8752261-3A5D-46B7-A6A3-03D0EC8AA7CD}"/>
              </a:ext>
            </a:extLst>
          </p:cNvPr>
          <p:cNvSpPr/>
          <p:nvPr userDrawn="1"/>
        </p:nvSpPr>
        <p:spPr>
          <a:xfrm>
            <a:off x="4729162" y="2343152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 sz="70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DB29B24-5C2F-496A-87BA-8ACCC50A213B}"/>
              </a:ext>
            </a:extLst>
          </p:cNvPr>
          <p:cNvSpPr/>
          <p:nvPr userDrawn="1"/>
        </p:nvSpPr>
        <p:spPr>
          <a:xfrm>
            <a:off x="4729162" y="3186115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 sz="70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DA91798-1521-4167-A26E-E50267B91A76}"/>
              </a:ext>
            </a:extLst>
          </p:cNvPr>
          <p:cNvSpPr/>
          <p:nvPr userDrawn="1"/>
        </p:nvSpPr>
        <p:spPr>
          <a:xfrm>
            <a:off x="4729162" y="4029077"/>
            <a:ext cx="6858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 sz="70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5CDBC6D-AEC4-4749-9B1A-D42FFD2D2955}"/>
              </a:ext>
            </a:extLst>
          </p:cNvPr>
          <p:cNvCxnSpPr/>
          <p:nvPr userDrawn="1"/>
        </p:nvCxnSpPr>
        <p:spPr>
          <a:xfrm>
            <a:off x="5467172" y="1843090"/>
            <a:ext cx="493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E5019BC-FC6A-461A-AF63-F20F8CE22FCC}"/>
              </a:ext>
            </a:extLst>
          </p:cNvPr>
          <p:cNvCxnSpPr/>
          <p:nvPr userDrawn="1"/>
        </p:nvCxnSpPr>
        <p:spPr>
          <a:xfrm>
            <a:off x="5467172" y="2686052"/>
            <a:ext cx="493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5989FD8-D4D3-4C36-ACF6-68FFF804B83C}"/>
              </a:ext>
            </a:extLst>
          </p:cNvPr>
          <p:cNvCxnSpPr/>
          <p:nvPr userDrawn="1"/>
        </p:nvCxnSpPr>
        <p:spPr>
          <a:xfrm>
            <a:off x="5467172" y="3520335"/>
            <a:ext cx="493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8970727-0659-4EA5-8C4B-7E7B87CB85F0}"/>
              </a:ext>
            </a:extLst>
          </p:cNvPr>
          <p:cNvCxnSpPr/>
          <p:nvPr userDrawn="1"/>
        </p:nvCxnSpPr>
        <p:spPr>
          <a:xfrm>
            <a:off x="5467172" y="4367542"/>
            <a:ext cx="493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8006C44B-B880-4C09-AE06-DE042D233F84}"/>
              </a:ext>
            </a:extLst>
          </p:cNvPr>
          <p:cNvCxnSpPr/>
          <p:nvPr userDrawn="1"/>
        </p:nvCxnSpPr>
        <p:spPr>
          <a:xfrm>
            <a:off x="3122157" y="1843090"/>
            <a:ext cx="493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124C319-3AB6-4BEC-B377-203C3443F727}"/>
              </a:ext>
            </a:extLst>
          </p:cNvPr>
          <p:cNvCxnSpPr/>
          <p:nvPr userDrawn="1"/>
        </p:nvCxnSpPr>
        <p:spPr>
          <a:xfrm>
            <a:off x="3122157" y="2686052"/>
            <a:ext cx="493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6843296-AEA0-4182-9F52-07724464BD03}"/>
              </a:ext>
            </a:extLst>
          </p:cNvPr>
          <p:cNvCxnSpPr/>
          <p:nvPr userDrawn="1"/>
        </p:nvCxnSpPr>
        <p:spPr>
          <a:xfrm>
            <a:off x="3122157" y="3520335"/>
            <a:ext cx="493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8600F4B-3841-44F6-A4DD-6612B52DAF93}"/>
              </a:ext>
            </a:extLst>
          </p:cNvPr>
          <p:cNvCxnSpPr/>
          <p:nvPr userDrawn="1"/>
        </p:nvCxnSpPr>
        <p:spPr>
          <a:xfrm>
            <a:off x="3122157" y="4367542"/>
            <a:ext cx="493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D66BBCC7-38BF-4084-89C6-5DFB4C6997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474" y="1663490"/>
            <a:ext cx="359203" cy="35920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26" name="Picture Placeholder 24">
            <a:extLst>
              <a:ext uri="{FF2B5EF4-FFF2-40B4-BE49-F238E27FC236}">
                <a16:creationId xmlns="" xmlns:a16="http://schemas.microsoft.com/office/drawing/2014/main" id="{62502AB2-FEA1-4A94-945C-082773771E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7749" y="2510395"/>
            <a:ext cx="359203" cy="35920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27" name="Picture Placeholder 24">
            <a:extLst>
              <a:ext uri="{FF2B5EF4-FFF2-40B4-BE49-F238E27FC236}">
                <a16:creationId xmlns="" xmlns:a16="http://schemas.microsoft.com/office/drawing/2014/main" id="{0959859E-1E15-4C62-92C5-39CB6A0E16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7749" y="3349414"/>
            <a:ext cx="359203" cy="35920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28" name="Picture Placeholder 24">
            <a:extLst>
              <a:ext uri="{FF2B5EF4-FFF2-40B4-BE49-F238E27FC236}">
                <a16:creationId xmlns="" xmlns:a16="http://schemas.microsoft.com/office/drawing/2014/main" id="{D4434DCD-C6D5-49D2-9806-B473556D71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47749" y="4187942"/>
            <a:ext cx="359203" cy="35920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29" name="Picture Placeholder 24">
            <a:extLst>
              <a:ext uri="{FF2B5EF4-FFF2-40B4-BE49-F238E27FC236}">
                <a16:creationId xmlns="" xmlns:a16="http://schemas.microsoft.com/office/drawing/2014/main" id="{0B03ACA0-B117-425A-9BE4-6AF1B6F483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0737" y="4191186"/>
            <a:ext cx="359203" cy="35920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30" name="Picture Placeholder 24">
            <a:extLst>
              <a:ext uri="{FF2B5EF4-FFF2-40B4-BE49-F238E27FC236}">
                <a16:creationId xmlns="" xmlns:a16="http://schemas.microsoft.com/office/drawing/2014/main" id="{D2A9C14C-9839-4B62-B442-705F18E36B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0737" y="3340735"/>
            <a:ext cx="359203" cy="35920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31" name="Picture Placeholder 24">
            <a:extLst>
              <a:ext uri="{FF2B5EF4-FFF2-40B4-BE49-F238E27FC236}">
                <a16:creationId xmlns="" xmlns:a16="http://schemas.microsoft.com/office/drawing/2014/main" id="{668C49F5-EF33-4722-A270-93A92CE01D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90736" y="2510395"/>
            <a:ext cx="359203" cy="35920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32" name="Picture Placeholder 24">
            <a:extLst>
              <a:ext uri="{FF2B5EF4-FFF2-40B4-BE49-F238E27FC236}">
                <a16:creationId xmlns="" xmlns:a16="http://schemas.microsoft.com/office/drawing/2014/main" id="{661A8DA6-D22E-4DAC-B0D2-E284C8CDD1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02263" y="1663489"/>
            <a:ext cx="359203" cy="35920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37" name="Text Placeholder 33">
            <a:extLst>
              <a:ext uri="{FF2B5EF4-FFF2-40B4-BE49-F238E27FC236}">
                <a16:creationId xmlns="" xmlns:a16="http://schemas.microsoft.com/office/drawing/2014/main" id="{0BF4A968-A7C0-4907-9BBB-929F1DD0B1D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1430" y="1500191"/>
            <a:ext cx="2502449" cy="1944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3A8AE1A2-4B91-488F-9AD7-8FBC6CFF263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1430" y="1694619"/>
            <a:ext cx="2502449" cy="50530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A9341BB3-71F0-422A-A512-A81BCC9F485B}"/>
              </a:ext>
            </a:extLst>
          </p:cNvPr>
          <p:cNvCxnSpPr>
            <a:cxnSpLocks/>
            <a:endCxn id="7" idx="0"/>
          </p:cNvCxnSpPr>
          <p:nvPr userDrawn="1"/>
        </p:nvCxnSpPr>
        <p:spPr>
          <a:xfrm flipH="1">
            <a:off x="4029075" y="2199927"/>
            <a:ext cx="1524" cy="13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1EF430CA-FC33-44C8-9EDC-90B66EC8EFF2}"/>
              </a:ext>
            </a:extLst>
          </p:cNvPr>
          <p:cNvCxnSpPr>
            <a:cxnSpLocks/>
          </p:cNvCxnSpPr>
          <p:nvPr userDrawn="1"/>
        </p:nvCxnSpPr>
        <p:spPr>
          <a:xfrm flipH="1">
            <a:off x="4025827" y="3047683"/>
            <a:ext cx="1524" cy="13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2E36B81D-20E6-4B21-9CB4-B2BFA4CB1E13}"/>
              </a:ext>
            </a:extLst>
          </p:cNvPr>
          <p:cNvCxnSpPr>
            <a:cxnSpLocks/>
          </p:cNvCxnSpPr>
          <p:nvPr userDrawn="1"/>
        </p:nvCxnSpPr>
        <p:spPr>
          <a:xfrm flipH="1">
            <a:off x="4022047" y="3882412"/>
            <a:ext cx="1524" cy="13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344DC88E-6161-47E1-8651-4957A58D3A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027351" y="4719938"/>
            <a:ext cx="1524" cy="132739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04278B9-7E9D-4E58-B3C1-01FAE9F68441}"/>
              </a:ext>
            </a:extLst>
          </p:cNvPr>
          <p:cNvCxnSpPr>
            <a:cxnSpLocks/>
          </p:cNvCxnSpPr>
          <p:nvPr userDrawn="1"/>
        </p:nvCxnSpPr>
        <p:spPr>
          <a:xfrm flipV="1">
            <a:off x="5074942" y="4717139"/>
            <a:ext cx="1524" cy="13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F3EE9FF4-D7A7-40E7-8728-9291F0351EA2}"/>
              </a:ext>
            </a:extLst>
          </p:cNvPr>
          <p:cNvCxnSpPr>
            <a:cxnSpLocks/>
          </p:cNvCxnSpPr>
          <p:nvPr userDrawn="1"/>
        </p:nvCxnSpPr>
        <p:spPr>
          <a:xfrm flipV="1">
            <a:off x="5081865" y="3881656"/>
            <a:ext cx="1524" cy="13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BDC05E69-64F6-4C25-ADEC-45E2E188B46C}"/>
              </a:ext>
            </a:extLst>
          </p:cNvPr>
          <p:cNvCxnSpPr>
            <a:cxnSpLocks/>
          </p:cNvCxnSpPr>
          <p:nvPr userDrawn="1"/>
        </p:nvCxnSpPr>
        <p:spPr>
          <a:xfrm flipV="1">
            <a:off x="5075705" y="3042262"/>
            <a:ext cx="1524" cy="13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26C7449A-7E73-43DA-B3AC-350682CB4CEC}"/>
              </a:ext>
            </a:extLst>
          </p:cNvPr>
          <p:cNvCxnSpPr>
            <a:cxnSpLocks/>
          </p:cNvCxnSpPr>
          <p:nvPr userDrawn="1"/>
        </p:nvCxnSpPr>
        <p:spPr>
          <a:xfrm flipV="1">
            <a:off x="5081865" y="2195731"/>
            <a:ext cx="1524" cy="13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91FCB2D3-5013-4285-BAC5-C28C172B256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1430" y="2342527"/>
            <a:ext cx="2502449" cy="1944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="" xmlns:a16="http://schemas.microsoft.com/office/drawing/2014/main" id="{CD146D02-5FE8-47D4-AC99-D0D56BD8358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11430" y="2536956"/>
            <a:ext cx="2502449" cy="50530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1" name="Text Placeholder 33">
            <a:extLst>
              <a:ext uri="{FF2B5EF4-FFF2-40B4-BE49-F238E27FC236}">
                <a16:creationId xmlns="" xmlns:a16="http://schemas.microsoft.com/office/drawing/2014/main" id="{69297695-46CB-4252-8E58-ED305CF842F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1430" y="3184864"/>
            <a:ext cx="2502449" cy="1944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2" name="Text Placeholder 33">
            <a:extLst>
              <a:ext uri="{FF2B5EF4-FFF2-40B4-BE49-F238E27FC236}">
                <a16:creationId xmlns="" xmlns:a16="http://schemas.microsoft.com/office/drawing/2014/main" id="{CBD5D44F-60C8-4F9A-8FC6-4069F003EF1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11430" y="3379292"/>
            <a:ext cx="2502449" cy="50530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3" name="Text Placeholder 33">
            <a:extLst>
              <a:ext uri="{FF2B5EF4-FFF2-40B4-BE49-F238E27FC236}">
                <a16:creationId xmlns="" xmlns:a16="http://schemas.microsoft.com/office/drawing/2014/main" id="{48975DFD-BDDC-4B70-B522-DAC51D83D6B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11430" y="4028625"/>
            <a:ext cx="2502449" cy="1944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4" name="Text Placeholder 33">
            <a:extLst>
              <a:ext uri="{FF2B5EF4-FFF2-40B4-BE49-F238E27FC236}">
                <a16:creationId xmlns="" xmlns:a16="http://schemas.microsoft.com/office/drawing/2014/main" id="{36863F35-5C25-44BE-AE96-856D7FC1CA7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11430" y="4223053"/>
            <a:ext cx="2502449" cy="50530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="" xmlns:a16="http://schemas.microsoft.com/office/drawing/2014/main" id="{834BBC35-DB45-42E0-B8F8-37E4374EE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995336" y="1500191"/>
            <a:ext cx="2502449" cy="1944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Text Placeholder 33">
            <a:extLst>
              <a:ext uri="{FF2B5EF4-FFF2-40B4-BE49-F238E27FC236}">
                <a16:creationId xmlns="" xmlns:a16="http://schemas.microsoft.com/office/drawing/2014/main" id="{EA4B7CEF-5FD9-4A66-8145-8941C3C6BB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995336" y="1694619"/>
            <a:ext cx="2502449" cy="50530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Text Placeholder 33">
            <a:extLst>
              <a:ext uri="{FF2B5EF4-FFF2-40B4-BE49-F238E27FC236}">
                <a16:creationId xmlns="" xmlns:a16="http://schemas.microsoft.com/office/drawing/2014/main" id="{C558125F-D5FE-4B4D-8813-DB479CE1C90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995336" y="2342527"/>
            <a:ext cx="2502449" cy="1944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Text Placeholder 33">
            <a:extLst>
              <a:ext uri="{FF2B5EF4-FFF2-40B4-BE49-F238E27FC236}">
                <a16:creationId xmlns="" xmlns:a16="http://schemas.microsoft.com/office/drawing/2014/main" id="{524CE079-21D2-48AD-88FA-222F2622B18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995336" y="2536956"/>
            <a:ext cx="2502449" cy="50530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33">
            <a:extLst>
              <a:ext uri="{FF2B5EF4-FFF2-40B4-BE49-F238E27FC236}">
                <a16:creationId xmlns="" xmlns:a16="http://schemas.microsoft.com/office/drawing/2014/main" id="{341F2556-2D40-4E86-B986-EDAF4E095C8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995336" y="3184864"/>
            <a:ext cx="2502449" cy="1944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33">
            <a:extLst>
              <a:ext uri="{FF2B5EF4-FFF2-40B4-BE49-F238E27FC236}">
                <a16:creationId xmlns="" xmlns:a16="http://schemas.microsoft.com/office/drawing/2014/main" id="{25CCA25A-3951-4255-B3AC-3A2C27DD63F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995336" y="3379292"/>
            <a:ext cx="2502449" cy="50530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="" xmlns:a16="http://schemas.microsoft.com/office/drawing/2014/main" id="{413D1AD2-12BF-414A-83E9-29937E7DBDF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995336" y="4028625"/>
            <a:ext cx="2502449" cy="1944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33">
            <a:extLst>
              <a:ext uri="{FF2B5EF4-FFF2-40B4-BE49-F238E27FC236}">
                <a16:creationId xmlns="" xmlns:a16="http://schemas.microsoft.com/office/drawing/2014/main" id="{2C4BE5ED-224C-4929-83E7-871A294419D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995336" y="4223053"/>
            <a:ext cx="2502449" cy="50530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4068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/>
      <p:bldP spid="52" grpId="0" build="p"/>
      <p:bldP spid="5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A241F5-0DE3-41A8-B209-82DF4859A4EE}"/>
              </a:ext>
            </a:extLst>
          </p:cNvPr>
          <p:cNvSpPr/>
          <p:nvPr userDrawn="1"/>
        </p:nvSpPr>
        <p:spPr>
          <a:xfrm>
            <a:off x="3594127" y="1645997"/>
            <a:ext cx="977872" cy="350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9F34ECA-2627-47CE-81BC-33738A82C1E4}"/>
              </a:ext>
            </a:extLst>
          </p:cNvPr>
          <p:cNvSpPr/>
          <p:nvPr userDrawn="1"/>
        </p:nvSpPr>
        <p:spPr>
          <a:xfrm>
            <a:off x="3604699" y="3324349"/>
            <a:ext cx="967299" cy="350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7FC5A5-07E2-4B41-99F1-D94A65EFD60D}"/>
              </a:ext>
            </a:extLst>
          </p:cNvPr>
          <p:cNvSpPr/>
          <p:nvPr userDrawn="1"/>
        </p:nvSpPr>
        <p:spPr>
          <a:xfrm>
            <a:off x="4571997" y="1999902"/>
            <a:ext cx="967299" cy="350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BC41FDD-CA6F-4C03-9A15-B21FB200CE05}"/>
              </a:ext>
            </a:extLst>
          </p:cNvPr>
          <p:cNvSpPr/>
          <p:nvPr userDrawn="1"/>
        </p:nvSpPr>
        <p:spPr>
          <a:xfrm>
            <a:off x="4571996" y="3674545"/>
            <a:ext cx="967297" cy="350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443FAD-788C-40A1-A9E7-6EAD6A18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24644"/>
            <a:ext cx="7886700" cy="767556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BD0E3786-796C-4CBF-9F66-9995ADB1A246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598015"/>
            <a:ext cx="0" cy="35454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8DECA8-8AEF-4BA2-9FF7-EEBE863BA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2658" y="1585317"/>
            <a:ext cx="1704250" cy="986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E720B2-B655-46B1-B8FB-B2FE0226E3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7091" y="3279563"/>
            <a:ext cx="1704250" cy="986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493BD9-8376-48E3-A6D4-89308DD6B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2654" y="3279563"/>
            <a:ext cx="1704250" cy="986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FA12AD-FA79-4B43-B23E-129B343B9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7091" y="1598016"/>
            <a:ext cx="1704250" cy="9864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56165CFE-5EA1-4BCB-92B3-DA69D375CD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1673" y="1643302"/>
            <a:ext cx="1335206" cy="82272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F37C83C-FB30-40B0-97B5-64761F5B0D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39295" y="1624013"/>
            <a:ext cx="1328738" cy="84415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A9599F98-4060-4D33-BC21-88E892CE94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80867" y="3324225"/>
            <a:ext cx="1313260" cy="823913"/>
          </a:xfrm>
          <a:prstGeom prst="rect">
            <a:avLst/>
          </a:prstGeom>
          <a:ln>
            <a:noFill/>
          </a:ln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5893D10E-7CFE-4DB8-8F5F-E3FA8D8448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1343" y="3324225"/>
            <a:ext cx="1323974" cy="8239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="" xmlns:a16="http://schemas.microsoft.com/office/drawing/2014/main" id="{AB18AE91-24AD-4CA5-8085-AE1ADAE1354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39214" y="1614740"/>
            <a:ext cx="1576138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="" xmlns:a16="http://schemas.microsoft.com/office/drawing/2014/main" id="{534CD786-EDA9-4EB9-A1BD-47DCB01C4D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39214" y="3324227"/>
            <a:ext cx="1576138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="" xmlns:a16="http://schemas.microsoft.com/office/drawing/2014/main" id="{EDE28CE7-06B7-4749-88B6-489961F86F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07841" y="1618123"/>
            <a:ext cx="1576138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="" xmlns:a16="http://schemas.microsoft.com/office/drawing/2014/main" id="{BAA55B36-F8C7-464E-B073-A1655A09D2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7841" y="3324226"/>
            <a:ext cx="1576138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="" xmlns:a16="http://schemas.microsoft.com/office/drawing/2014/main" id="{315198C6-0DB4-4985-AFA0-56C67DF41D6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14569" y="1709726"/>
            <a:ext cx="1149412" cy="21050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33">
            <a:extLst>
              <a:ext uri="{FF2B5EF4-FFF2-40B4-BE49-F238E27FC236}">
                <a16:creationId xmlns="" xmlns:a16="http://schemas.microsoft.com/office/drawing/2014/main" id="{8ACA51ED-70A9-48C0-874B-FA9B13CC6E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00816" y="2067051"/>
            <a:ext cx="1149412" cy="22447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="" xmlns:a16="http://schemas.microsoft.com/office/drawing/2014/main" id="{04697503-9627-4C15-A697-FAF8CDFF5C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14569" y="3390333"/>
            <a:ext cx="1149412" cy="21702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="" xmlns:a16="http://schemas.microsoft.com/office/drawing/2014/main" id="{2F7B04EB-F7F4-4DB9-93B1-A6CE51AEA4F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80013" y="3747288"/>
            <a:ext cx="1149412" cy="20470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5328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  <p:bldP spid="2" grpId="0"/>
      <p:bldP spid="13" grpId="0"/>
      <p:bldP spid="15" grpId="0"/>
      <p:bldP spid="17" grpId="0"/>
      <p:bldP spid="19" grpId="0"/>
      <p:bldP spid="2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51E0B2F-8E0F-4089-A0A0-8E2E002FE210}"/>
              </a:ext>
            </a:extLst>
          </p:cNvPr>
          <p:cNvCxnSpPr>
            <a:cxnSpLocks/>
          </p:cNvCxnSpPr>
          <p:nvPr userDrawn="1"/>
        </p:nvCxnSpPr>
        <p:spPr>
          <a:xfrm>
            <a:off x="4571997" y="0"/>
            <a:ext cx="4" cy="51435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6FC4C9D-F656-44EA-8CBA-A9EAF16B9389}"/>
              </a:ext>
            </a:extLst>
          </p:cNvPr>
          <p:cNvSpPr/>
          <p:nvPr userDrawn="1"/>
        </p:nvSpPr>
        <p:spPr>
          <a:xfrm>
            <a:off x="2275962" y="1645997"/>
            <a:ext cx="2296037" cy="350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403A223-5457-4857-8D0A-52B152C666E6}"/>
              </a:ext>
            </a:extLst>
          </p:cNvPr>
          <p:cNvSpPr/>
          <p:nvPr userDrawn="1"/>
        </p:nvSpPr>
        <p:spPr>
          <a:xfrm>
            <a:off x="2275962" y="3324349"/>
            <a:ext cx="2296037" cy="350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8305914-019F-4645-A8E4-2D80224E4F99}"/>
              </a:ext>
            </a:extLst>
          </p:cNvPr>
          <p:cNvSpPr/>
          <p:nvPr userDrawn="1"/>
        </p:nvSpPr>
        <p:spPr>
          <a:xfrm>
            <a:off x="4571997" y="1999902"/>
            <a:ext cx="2296037" cy="350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4F2928CC-AF7B-40E2-8C57-B2CC11897619}"/>
              </a:ext>
            </a:extLst>
          </p:cNvPr>
          <p:cNvSpPr/>
          <p:nvPr userDrawn="1"/>
        </p:nvSpPr>
        <p:spPr>
          <a:xfrm>
            <a:off x="4571997" y="3674545"/>
            <a:ext cx="2296037" cy="350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4E4E9BD1-EDA9-4070-9C00-EE69F6817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2658" y="1585317"/>
            <a:ext cx="1704250" cy="9864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C2B254C-8FC0-46F9-AEAA-2360EB750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7091" y="3279563"/>
            <a:ext cx="1704250" cy="98643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7376E6B-ADA1-40C2-AC9F-F37ECB480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2654" y="3279563"/>
            <a:ext cx="1704250" cy="98643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29692E1-8921-416D-8E52-268E2512E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7091" y="1598016"/>
            <a:ext cx="1704250" cy="986435"/>
          </a:xfrm>
          <a:prstGeom prst="rect">
            <a:avLst/>
          </a:prstGeom>
        </p:spPr>
      </p:pic>
      <p:sp>
        <p:nvSpPr>
          <p:cNvPr id="47" name="Picture Placeholder 12">
            <a:extLst>
              <a:ext uri="{FF2B5EF4-FFF2-40B4-BE49-F238E27FC236}">
                <a16:creationId xmlns="" xmlns:a16="http://schemas.microsoft.com/office/drawing/2014/main" id="{FEB8C210-FF48-41F5-9923-A9F3C1123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1673" y="1643302"/>
            <a:ext cx="1335206" cy="82272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48" name="Picture Placeholder 14">
            <a:extLst>
              <a:ext uri="{FF2B5EF4-FFF2-40B4-BE49-F238E27FC236}">
                <a16:creationId xmlns="" xmlns:a16="http://schemas.microsoft.com/office/drawing/2014/main" id="{B102BBD8-6DF5-43FA-8081-2DBD76B612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39295" y="1624013"/>
            <a:ext cx="1328738" cy="84415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endParaRPr lang="en-US"/>
          </a:p>
        </p:txBody>
      </p:sp>
      <p:sp>
        <p:nvSpPr>
          <p:cNvPr id="49" name="Picture Placeholder 16">
            <a:extLst>
              <a:ext uri="{FF2B5EF4-FFF2-40B4-BE49-F238E27FC236}">
                <a16:creationId xmlns="" xmlns:a16="http://schemas.microsoft.com/office/drawing/2014/main" id="{6DEF9BB5-7CFB-4917-AAF9-CA735142C6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80867" y="3324225"/>
            <a:ext cx="1313260" cy="823913"/>
          </a:xfrm>
          <a:prstGeom prst="rect">
            <a:avLst/>
          </a:prstGeom>
          <a:ln>
            <a:noFill/>
          </a:ln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50" name="Picture Placeholder 18">
            <a:extLst>
              <a:ext uri="{FF2B5EF4-FFF2-40B4-BE49-F238E27FC236}">
                <a16:creationId xmlns="" xmlns:a16="http://schemas.microsoft.com/office/drawing/2014/main" id="{A9CEB4AD-CAFD-4677-B0E6-4E3E218288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1343" y="3324225"/>
            <a:ext cx="1323974" cy="8239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51" name="Text Placeholder 33">
            <a:extLst>
              <a:ext uri="{FF2B5EF4-FFF2-40B4-BE49-F238E27FC236}">
                <a16:creationId xmlns="" xmlns:a16="http://schemas.microsoft.com/office/drawing/2014/main" id="{5EBC5B87-D361-4847-87CD-0C12839061A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39214" y="1614740"/>
            <a:ext cx="1576138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2" name="Text Placeholder 33">
            <a:extLst>
              <a:ext uri="{FF2B5EF4-FFF2-40B4-BE49-F238E27FC236}">
                <a16:creationId xmlns="" xmlns:a16="http://schemas.microsoft.com/office/drawing/2014/main" id="{9AD8CB81-C60C-4C71-B707-493758D6799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39214" y="3324227"/>
            <a:ext cx="1576138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3" name="Text Placeholder 33">
            <a:extLst>
              <a:ext uri="{FF2B5EF4-FFF2-40B4-BE49-F238E27FC236}">
                <a16:creationId xmlns="" xmlns:a16="http://schemas.microsoft.com/office/drawing/2014/main" id="{A6FA2457-1FD6-40D4-A5AE-D62AD630773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07841" y="1618123"/>
            <a:ext cx="1576138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4" name="Text Placeholder 33">
            <a:extLst>
              <a:ext uri="{FF2B5EF4-FFF2-40B4-BE49-F238E27FC236}">
                <a16:creationId xmlns="" xmlns:a16="http://schemas.microsoft.com/office/drawing/2014/main" id="{84B420F8-9FF9-4573-BE82-F593B44E3A7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7841" y="3324226"/>
            <a:ext cx="1576138" cy="66549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="" xmlns:a16="http://schemas.microsoft.com/office/drawing/2014/main" id="{FA6ABFE2-3A34-4D8A-842E-8CC5424373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14570" y="1710861"/>
            <a:ext cx="1149412" cy="21050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Text Placeholder 33">
            <a:extLst>
              <a:ext uri="{FF2B5EF4-FFF2-40B4-BE49-F238E27FC236}">
                <a16:creationId xmlns="" xmlns:a16="http://schemas.microsoft.com/office/drawing/2014/main" id="{5DCE1433-1675-47F9-9038-8BA28A77DB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00816" y="2084179"/>
            <a:ext cx="1149412" cy="18816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Text Placeholder 33">
            <a:extLst>
              <a:ext uri="{FF2B5EF4-FFF2-40B4-BE49-F238E27FC236}">
                <a16:creationId xmlns="" xmlns:a16="http://schemas.microsoft.com/office/drawing/2014/main" id="{58F42DD8-0B13-4AB1-A756-BDC4437C2A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14570" y="3395999"/>
            <a:ext cx="1149412" cy="19742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Text Placeholder 33">
            <a:extLst>
              <a:ext uri="{FF2B5EF4-FFF2-40B4-BE49-F238E27FC236}">
                <a16:creationId xmlns="" xmlns:a16="http://schemas.microsoft.com/office/drawing/2014/main" id="{59994F3A-E374-4804-99A5-A7B7D800FAC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80013" y="3744479"/>
            <a:ext cx="1149412" cy="20470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6851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1" grpId="0" animBg="1"/>
      <p:bldP spid="42" grpId="0" animBg="1"/>
      <p:bldP spid="47" grpId="0"/>
      <p:bldP spid="48" grpId="0"/>
      <p:bldP spid="49" grpId="0"/>
      <p:bldP spid="50" grpId="0"/>
      <p:bldP spid="5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149673-18D2-4DFD-9E2F-97CDB4C9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54402"/>
            <a:ext cx="7886700" cy="685801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9D79AA1-74C0-4953-B319-3E99DC90A67B}"/>
              </a:ext>
            </a:extLst>
          </p:cNvPr>
          <p:cNvSpPr/>
          <p:nvPr userDrawn="1"/>
        </p:nvSpPr>
        <p:spPr>
          <a:xfrm>
            <a:off x="0" y="2691248"/>
            <a:ext cx="9144000" cy="685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CD0D3B6-5CF0-4FD8-9D2E-283BB03C8141}"/>
              </a:ext>
            </a:extLst>
          </p:cNvPr>
          <p:cNvSpPr/>
          <p:nvPr userDrawn="1"/>
        </p:nvSpPr>
        <p:spPr>
          <a:xfrm rot="2636527">
            <a:off x="1701537" y="2679669"/>
            <a:ext cx="792085" cy="7920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9D0D4E3-35F2-4220-A360-0A3360E6D1E7}"/>
              </a:ext>
            </a:extLst>
          </p:cNvPr>
          <p:cNvSpPr/>
          <p:nvPr userDrawn="1"/>
        </p:nvSpPr>
        <p:spPr>
          <a:xfrm rot="2636527">
            <a:off x="4177076" y="2679669"/>
            <a:ext cx="792085" cy="7920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799E9AD8-6719-4E32-B5C5-962D5774FBC1}"/>
              </a:ext>
            </a:extLst>
          </p:cNvPr>
          <p:cNvSpPr/>
          <p:nvPr userDrawn="1"/>
        </p:nvSpPr>
        <p:spPr>
          <a:xfrm rot="2636527">
            <a:off x="6652616" y="2679671"/>
            <a:ext cx="792085" cy="7920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4A7E56F-7B71-4040-9E8F-63468570F2EB}"/>
              </a:ext>
            </a:extLst>
          </p:cNvPr>
          <p:cNvCxnSpPr/>
          <p:nvPr userDrawn="1"/>
        </p:nvCxnSpPr>
        <p:spPr>
          <a:xfrm>
            <a:off x="2088734" y="2187256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BE9AE4B-B91C-4D26-A12B-27275456A614}"/>
              </a:ext>
            </a:extLst>
          </p:cNvPr>
          <p:cNvCxnSpPr/>
          <p:nvPr userDrawn="1"/>
        </p:nvCxnSpPr>
        <p:spPr>
          <a:xfrm>
            <a:off x="4561612" y="2187256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5C92AE9-2CD9-4BD1-A3F1-18CA675D17FE}"/>
              </a:ext>
            </a:extLst>
          </p:cNvPr>
          <p:cNvCxnSpPr/>
          <p:nvPr userDrawn="1"/>
        </p:nvCxnSpPr>
        <p:spPr>
          <a:xfrm>
            <a:off x="7034649" y="2187256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81F88FC8-7461-46DD-A633-E879A127AA75}"/>
              </a:ext>
            </a:extLst>
          </p:cNvPr>
          <p:cNvSpPr/>
          <p:nvPr userDrawn="1"/>
        </p:nvSpPr>
        <p:spPr>
          <a:xfrm>
            <a:off x="1279977" y="1764367"/>
            <a:ext cx="1596418" cy="328463"/>
          </a:xfrm>
          <a:prstGeom prst="parallelogram">
            <a:avLst>
              <a:gd name="adj" fmla="val 517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B9137A43-7C30-49F7-BE0B-C59A4EF004C3}"/>
              </a:ext>
            </a:extLst>
          </p:cNvPr>
          <p:cNvSpPr/>
          <p:nvPr userDrawn="1"/>
        </p:nvSpPr>
        <p:spPr>
          <a:xfrm>
            <a:off x="3763403" y="1771028"/>
            <a:ext cx="1596418" cy="328463"/>
          </a:xfrm>
          <a:prstGeom prst="parallelogram">
            <a:avLst>
              <a:gd name="adj" fmla="val 517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="" xmlns:a16="http://schemas.microsoft.com/office/drawing/2014/main" id="{DC5B9971-732B-48D3-B573-FAB3DFCDDF02}"/>
              </a:ext>
            </a:extLst>
          </p:cNvPr>
          <p:cNvSpPr/>
          <p:nvPr userDrawn="1"/>
        </p:nvSpPr>
        <p:spPr>
          <a:xfrm>
            <a:off x="6236440" y="1771028"/>
            <a:ext cx="1596418" cy="328463"/>
          </a:xfrm>
          <a:prstGeom prst="parallelogram">
            <a:avLst>
              <a:gd name="adj" fmla="val 517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Text Placeholder 33">
            <a:extLst>
              <a:ext uri="{FF2B5EF4-FFF2-40B4-BE49-F238E27FC236}">
                <a16:creationId xmlns="" xmlns:a16="http://schemas.microsoft.com/office/drawing/2014/main" id="{D5ABB5D8-6A91-4292-86CE-5C9B8ABC535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22873" y="1780922"/>
            <a:ext cx="1149412" cy="29535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="" xmlns:a16="http://schemas.microsoft.com/office/drawing/2014/main" id="{8A1A61B8-D6D5-49C2-A69E-77DF5804636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0836" y="1788849"/>
            <a:ext cx="1149412" cy="29535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="" xmlns:a16="http://schemas.microsoft.com/office/drawing/2014/main" id="{630E7B89-7114-40B0-B494-3BC08528471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59240" y="1787817"/>
            <a:ext cx="1149412" cy="29535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="" xmlns:a16="http://schemas.microsoft.com/office/drawing/2014/main" id="{C1BB3A32-108F-480C-909E-BB44C87869D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1371" y="3796999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="" xmlns:a16="http://schemas.microsoft.com/office/drawing/2014/main" id="{32AAAB50-A073-4970-8A16-0CA2B34B140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435187" y="3811233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="" xmlns:a16="http://schemas.microsoft.com/office/drawing/2014/main" id="{D1994B5F-CF33-4CB4-9FA8-FAAC68590B5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29002" y="3797001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24">
            <a:extLst>
              <a:ext uri="{FF2B5EF4-FFF2-40B4-BE49-F238E27FC236}">
                <a16:creationId xmlns="" xmlns:a16="http://schemas.microsoft.com/office/drawing/2014/main" id="{8F6F73D6-0E3A-4D24-9E05-078A94DA5A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4301" y="2833754"/>
            <a:ext cx="462086" cy="46208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20" name="Picture Placeholder 24">
            <a:extLst>
              <a:ext uri="{FF2B5EF4-FFF2-40B4-BE49-F238E27FC236}">
                <a16:creationId xmlns="" xmlns:a16="http://schemas.microsoft.com/office/drawing/2014/main" id="{FB686DAC-60B4-476D-9F6C-54713A2FC67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330570" y="2833754"/>
            <a:ext cx="462086" cy="46208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21" name="Picture Placeholder 24">
            <a:extLst>
              <a:ext uri="{FF2B5EF4-FFF2-40B4-BE49-F238E27FC236}">
                <a16:creationId xmlns="" xmlns:a16="http://schemas.microsoft.com/office/drawing/2014/main" id="{ED6E6A40-9376-415A-B247-60777D844D4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17615" y="2844181"/>
            <a:ext cx="462086" cy="46208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22" name="Arrow: Chevron 21">
            <a:extLst>
              <a:ext uri="{FF2B5EF4-FFF2-40B4-BE49-F238E27FC236}">
                <a16:creationId xmlns="" xmlns:a16="http://schemas.microsoft.com/office/drawing/2014/main" id="{8B298245-8042-479A-A113-FC3D7FBA634B}"/>
              </a:ext>
            </a:extLst>
          </p:cNvPr>
          <p:cNvSpPr/>
          <p:nvPr userDrawn="1"/>
        </p:nvSpPr>
        <p:spPr>
          <a:xfrm>
            <a:off x="2789102" y="2967236"/>
            <a:ext cx="1092495" cy="22219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="" xmlns:a16="http://schemas.microsoft.com/office/drawing/2014/main" id="{E41D4D5F-5F9B-4471-BFAB-0BA7316D8241}"/>
              </a:ext>
            </a:extLst>
          </p:cNvPr>
          <p:cNvSpPr/>
          <p:nvPr userDrawn="1"/>
        </p:nvSpPr>
        <p:spPr>
          <a:xfrm>
            <a:off x="5264641" y="2953698"/>
            <a:ext cx="1092495" cy="22219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20" grpId="0"/>
      <p:bldP spid="21" grpId="0"/>
      <p:bldP spid="22" grpId="0" animBg="1"/>
      <p:bldP spid="2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A990F3D8-AC53-4E26-95B8-BDD7CF017F6F}"/>
              </a:ext>
            </a:extLst>
          </p:cNvPr>
          <p:cNvSpPr/>
          <p:nvPr userDrawn="1"/>
        </p:nvSpPr>
        <p:spPr>
          <a:xfrm>
            <a:off x="0" y="2691248"/>
            <a:ext cx="9144000" cy="685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AEC0DEA0-54A8-4DD5-81F8-99C0DA44677C}"/>
              </a:ext>
            </a:extLst>
          </p:cNvPr>
          <p:cNvSpPr/>
          <p:nvPr userDrawn="1"/>
        </p:nvSpPr>
        <p:spPr>
          <a:xfrm rot="2636527">
            <a:off x="1701537" y="2679669"/>
            <a:ext cx="792085" cy="7920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64A40211-0324-43BA-8DC8-198BF5AD8176}"/>
              </a:ext>
            </a:extLst>
          </p:cNvPr>
          <p:cNvSpPr/>
          <p:nvPr userDrawn="1"/>
        </p:nvSpPr>
        <p:spPr>
          <a:xfrm rot="2636527">
            <a:off x="4177076" y="2679669"/>
            <a:ext cx="792085" cy="7920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1A8920C-ED8A-40F3-A2DB-B264371667A0}"/>
              </a:ext>
            </a:extLst>
          </p:cNvPr>
          <p:cNvSpPr/>
          <p:nvPr userDrawn="1"/>
        </p:nvSpPr>
        <p:spPr>
          <a:xfrm rot="2636527">
            <a:off x="6652616" y="2679671"/>
            <a:ext cx="792085" cy="7920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7410EAF9-C524-4E55-AF47-7A4415486980}"/>
              </a:ext>
            </a:extLst>
          </p:cNvPr>
          <p:cNvCxnSpPr/>
          <p:nvPr userDrawn="1"/>
        </p:nvCxnSpPr>
        <p:spPr>
          <a:xfrm>
            <a:off x="2078186" y="2187256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5933FFE0-642A-4586-972D-93BFBA3BACFB}"/>
              </a:ext>
            </a:extLst>
          </p:cNvPr>
          <p:cNvCxnSpPr/>
          <p:nvPr userDrawn="1"/>
        </p:nvCxnSpPr>
        <p:spPr>
          <a:xfrm>
            <a:off x="4561612" y="2187256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0D6C0163-9C7E-4FDB-A8C2-3118D77F30EC}"/>
              </a:ext>
            </a:extLst>
          </p:cNvPr>
          <p:cNvCxnSpPr/>
          <p:nvPr userDrawn="1"/>
        </p:nvCxnSpPr>
        <p:spPr>
          <a:xfrm>
            <a:off x="7034649" y="2187256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arallelogram 44">
            <a:extLst>
              <a:ext uri="{FF2B5EF4-FFF2-40B4-BE49-F238E27FC236}">
                <a16:creationId xmlns="" xmlns:a16="http://schemas.microsoft.com/office/drawing/2014/main" id="{505C4845-2595-40FE-BBE5-49CBC44C9C79}"/>
              </a:ext>
            </a:extLst>
          </p:cNvPr>
          <p:cNvSpPr/>
          <p:nvPr userDrawn="1"/>
        </p:nvSpPr>
        <p:spPr>
          <a:xfrm>
            <a:off x="1279977" y="1764367"/>
            <a:ext cx="1596418" cy="328463"/>
          </a:xfrm>
          <a:prstGeom prst="parallelogram">
            <a:avLst>
              <a:gd name="adj" fmla="val 517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6" name="Parallelogram 45">
            <a:extLst>
              <a:ext uri="{FF2B5EF4-FFF2-40B4-BE49-F238E27FC236}">
                <a16:creationId xmlns="" xmlns:a16="http://schemas.microsoft.com/office/drawing/2014/main" id="{C53C5484-91D5-4B8E-AF66-C72D8E7EDE70}"/>
              </a:ext>
            </a:extLst>
          </p:cNvPr>
          <p:cNvSpPr/>
          <p:nvPr userDrawn="1"/>
        </p:nvSpPr>
        <p:spPr>
          <a:xfrm>
            <a:off x="3763403" y="1771028"/>
            <a:ext cx="1596418" cy="328463"/>
          </a:xfrm>
          <a:prstGeom prst="parallelogram">
            <a:avLst>
              <a:gd name="adj" fmla="val 517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7" name="Parallelogram 46">
            <a:extLst>
              <a:ext uri="{FF2B5EF4-FFF2-40B4-BE49-F238E27FC236}">
                <a16:creationId xmlns="" xmlns:a16="http://schemas.microsoft.com/office/drawing/2014/main" id="{D13757AD-15C8-49DC-B6DF-E7241B530BB4}"/>
              </a:ext>
            </a:extLst>
          </p:cNvPr>
          <p:cNvSpPr/>
          <p:nvPr userDrawn="1"/>
        </p:nvSpPr>
        <p:spPr>
          <a:xfrm>
            <a:off x="6236440" y="1771028"/>
            <a:ext cx="1596418" cy="328463"/>
          </a:xfrm>
          <a:prstGeom prst="parallelogram">
            <a:avLst>
              <a:gd name="adj" fmla="val 517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8" name="Text Placeholder 33">
            <a:extLst>
              <a:ext uri="{FF2B5EF4-FFF2-40B4-BE49-F238E27FC236}">
                <a16:creationId xmlns="" xmlns:a16="http://schemas.microsoft.com/office/drawing/2014/main" id="{7B0E4A4D-3E89-4E7E-BA80-7687FCD1262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22873" y="1780922"/>
            <a:ext cx="1149412" cy="29535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9" name="Text Placeholder 33">
            <a:extLst>
              <a:ext uri="{FF2B5EF4-FFF2-40B4-BE49-F238E27FC236}">
                <a16:creationId xmlns="" xmlns:a16="http://schemas.microsoft.com/office/drawing/2014/main" id="{34898A5F-6F25-4A49-9035-EAEF1F2B59F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0836" y="1788849"/>
            <a:ext cx="1149412" cy="29535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="" xmlns:a16="http://schemas.microsoft.com/office/drawing/2014/main" id="{4534561F-A96A-4CD8-BFC6-E08E483883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459240" y="1787817"/>
            <a:ext cx="1149412" cy="29535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1" name="Text Placeholder 33">
            <a:extLst>
              <a:ext uri="{FF2B5EF4-FFF2-40B4-BE49-F238E27FC236}">
                <a16:creationId xmlns="" xmlns:a16="http://schemas.microsoft.com/office/drawing/2014/main" id="{2B4CDDFE-9951-47B9-B453-D4B782FB45D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1371" y="3796999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2" name="Text Placeholder 33">
            <a:extLst>
              <a:ext uri="{FF2B5EF4-FFF2-40B4-BE49-F238E27FC236}">
                <a16:creationId xmlns="" xmlns:a16="http://schemas.microsoft.com/office/drawing/2014/main" id="{3E2AF44C-26BC-4CB1-863D-BD201B6DA5F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435187" y="3811233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3" name="Text Placeholder 33">
            <a:extLst>
              <a:ext uri="{FF2B5EF4-FFF2-40B4-BE49-F238E27FC236}">
                <a16:creationId xmlns="" xmlns:a16="http://schemas.microsoft.com/office/drawing/2014/main" id="{33D0FADF-5E79-4B89-88FE-7644BFAD740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29002" y="3797001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4" name="Picture Placeholder 24">
            <a:extLst>
              <a:ext uri="{FF2B5EF4-FFF2-40B4-BE49-F238E27FC236}">
                <a16:creationId xmlns="" xmlns:a16="http://schemas.microsoft.com/office/drawing/2014/main" id="{EA6B0451-A87F-459D-A285-ACB9F19B48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536" y="2844181"/>
            <a:ext cx="462086" cy="46208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5" name="Picture Placeholder 24">
            <a:extLst>
              <a:ext uri="{FF2B5EF4-FFF2-40B4-BE49-F238E27FC236}">
                <a16:creationId xmlns="" xmlns:a16="http://schemas.microsoft.com/office/drawing/2014/main" id="{23F793AD-56FA-4D55-8732-6A5B3559EE4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342077" y="2844181"/>
            <a:ext cx="462086" cy="46208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56" name="Picture Placeholder 24">
            <a:extLst>
              <a:ext uri="{FF2B5EF4-FFF2-40B4-BE49-F238E27FC236}">
                <a16:creationId xmlns="" xmlns:a16="http://schemas.microsoft.com/office/drawing/2014/main" id="{36DF519C-586D-4FDF-B59C-9AE5FB4EC05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17615" y="2844181"/>
            <a:ext cx="462086" cy="46208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21" name="Arrow: Chevron 20">
            <a:extLst>
              <a:ext uri="{FF2B5EF4-FFF2-40B4-BE49-F238E27FC236}">
                <a16:creationId xmlns="" xmlns:a16="http://schemas.microsoft.com/office/drawing/2014/main" id="{57E4AA15-ECE0-4DCE-A98B-09DCE7872FDD}"/>
              </a:ext>
            </a:extLst>
          </p:cNvPr>
          <p:cNvSpPr/>
          <p:nvPr userDrawn="1"/>
        </p:nvSpPr>
        <p:spPr>
          <a:xfrm>
            <a:off x="2789102" y="2967236"/>
            <a:ext cx="1092495" cy="22219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="" xmlns:a16="http://schemas.microsoft.com/office/drawing/2014/main" id="{5895A908-7507-40A7-B0C7-7820D5FE0F55}"/>
              </a:ext>
            </a:extLst>
          </p:cNvPr>
          <p:cNvSpPr/>
          <p:nvPr userDrawn="1"/>
        </p:nvSpPr>
        <p:spPr>
          <a:xfrm>
            <a:off x="294169" y="2964125"/>
            <a:ext cx="1092495" cy="22219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="" xmlns:a16="http://schemas.microsoft.com/office/drawing/2014/main" id="{23598CFC-1E8F-4D68-89B4-A27538E7C47D}"/>
              </a:ext>
            </a:extLst>
          </p:cNvPr>
          <p:cNvSpPr/>
          <p:nvPr userDrawn="1"/>
        </p:nvSpPr>
        <p:spPr>
          <a:xfrm>
            <a:off x="5264641" y="2964125"/>
            <a:ext cx="1092495" cy="22219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9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/>
      <p:bldP spid="51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/>
      <p:bldP spid="54" grpId="0"/>
      <p:bldP spid="55" grpId="0"/>
      <p:bldP spid="56" grpId="0"/>
      <p:bldP spid="21" grpId="0" animBg="1"/>
      <p:bldP spid="22" grpId="0" animBg="1"/>
      <p:bldP spid="2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82E7D-50EC-4E13-88BC-D4C6523E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481263"/>
            <a:ext cx="7886700" cy="786753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8ADC087-161C-4D2A-8532-367B78827E14}"/>
              </a:ext>
            </a:extLst>
          </p:cNvPr>
          <p:cNvSpPr/>
          <p:nvPr userDrawn="1"/>
        </p:nvSpPr>
        <p:spPr>
          <a:xfrm>
            <a:off x="0" y="2651321"/>
            <a:ext cx="9144000" cy="685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F46A19A-D97D-4E56-971B-DA6974305007}"/>
              </a:ext>
            </a:extLst>
          </p:cNvPr>
          <p:cNvCxnSpPr/>
          <p:nvPr userDrawn="1"/>
        </p:nvCxnSpPr>
        <p:spPr>
          <a:xfrm>
            <a:off x="2078186" y="2147328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4CEF075-8208-4E6F-848C-3F4CE710712B}"/>
              </a:ext>
            </a:extLst>
          </p:cNvPr>
          <p:cNvCxnSpPr/>
          <p:nvPr userDrawn="1"/>
        </p:nvCxnSpPr>
        <p:spPr>
          <a:xfrm>
            <a:off x="4561612" y="2147328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DA5ECFD9-CBD8-42A9-8B81-15D1E7F1B0B9}"/>
              </a:ext>
            </a:extLst>
          </p:cNvPr>
          <p:cNvCxnSpPr/>
          <p:nvPr userDrawn="1"/>
        </p:nvCxnSpPr>
        <p:spPr>
          <a:xfrm>
            <a:off x="7034649" y="2147328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C1BCFC-78D9-4431-81E9-1D638CE7DD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6061" y="2582184"/>
            <a:ext cx="1704250" cy="986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F11CC-FB4A-49C2-896C-77C57721E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9487" y="2582183"/>
            <a:ext cx="1704250" cy="986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F4F5A63-D9AD-49F0-A819-AB0E25F73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2915" y="2582183"/>
            <a:ext cx="1704250" cy="986435"/>
          </a:xfrm>
          <a:prstGeom prst="rect">
            <a:avLst/>
          </a:prstGeom>
        </p:spPr>
      </p:pic>
      <p:sp>
        <p:nvSpPr>
          <p:cNvPr id="30" name="Text Placeholder 33">
            <a:extLst>
              <a:ext uri="{FF2B5EF4-FFF2-40B4-BE49-F238E27FC236}">
                <a16:creationId xmlns="" xmlns:a16="http://schemas.microsoft.com/office/drawing/2014/main" id="{7991B249-FAC8-4D3B-B24D-A7C5D94735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1371" y="3749966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="" xmlns:a16="http://schemas.microsoft.com/office/drawing/2014/main" id="{3DA6A324-6AC7-4A5D-81E6-C755BB50DC2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5509" y="3743599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="" xmlns:a16="http://schemas.microsoft.com/office/drawing/2014/main" id="{1A8196AA-3270-447C-A1EA-A1BF949FC4C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897835" y="3749966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DD2CE71C-1B49-4830-88D7-D56A1B2DD95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08511" y="2621757"/>
            <a:ext cx="1331119" cy="8322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96FF6314-D247-4F59-83E8-BB280FABB75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896500" y="2621757"/>
            <a:ext cx="1326356" cy="8322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="" xmlns:a16="http://schemas.microsoft.com/office/drawing/2014/main" id="{D82C49C5-B115-4213-A519-86B6E26DBF6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378120" y="2621757"/>
            <a:ext cx="1332310" cy="8322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4C74C3FD-BE28-473A-910C-1DFB4C2C3A08}"/>
              </a:ext>
            </a:extLst>
          </p:cNvPr>
          <p:cNvGrpSpPr/>
          <p:nvPr userDrawn="1"/>
        </p:nvGrpSpPr>
        <p:grpSpPr>
          <a:xfrm>
            <a:off x="1050012" y="1808689"/>
            <a:ext cx="2053598" cy="429788"/>
            <a:chOff x="1400015" y="2013626"/>
            <a:chExt cx="2738131" cy="573050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0E74D22-1AEF-444A-8F55-2F117DAD4AB2}"/>
                </a:ext>
              </a:extLst>
            </p:cNvPr>
            <p:cNvSpPr/>
            <p:nvPr userDrawn="1"/>
          </p:nvSpPr>
          <p:spPr>
            <a:xfrm flipH="1">
              <a:off x="3452085" y="2199892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E0C92549-A0BD-4FA7-8188-E6D09EB5D473}"/>
                </a:ext>
              </a:extLst>
            </p:cNvPr>
            <p:cNvSpPr/>
            <p:nvPr userDrawn="1"/>
          </p:nvSpPr>
          <p:spPr>
            <a:xfrm>
              <a:off x="1400015" y="2199893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621407B8-1E52-4BA8-906E-AC7295C34A32}"/>
                </a:ext>
              </a:extLst>
            </p:cNvPr>
            <p:cNvSpPr/>
            <p:nvPr userDrawn="1"/>
          </p:nvSpPr>
          <p:spPr>
            <a:xfrm>
              <a:off x="1819074" y="2013626"/>
              <a:ext cx="1906616" cy="386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>
              <a:extLst>
                <a:ext uri="{FF2B5EF4-FFF2-40B4-BE49-F238E27FC236}">
                  <a16:creationId xmlns="" xmlns:a16="http://schemas.microsoft.com/office/drawing/2014/main" id="{F637B5AB-1C00-4EF5-90D7-BCBB1985600F}"/>
                </a:ext>
              </a:extLst>
            </p:cNvPr>
            <p:cNvSpPr/>
            <p:nvPr userDrawn="1"/>
          </p:nvSpPr>
          <p:spPr>
            <a:xfrm flipH="1" flipV="1">
              <a:off x="1819074" y="2400409"/>
              <a:ext cx="268225" cy="18626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>
              <a:extLst>
                <a:ext uri="{FF2B5EF4-FFF2-40B4-BE49-F238E27FC236}">
                  <a16:creationId xmlns="" xmlns:a16="http://schemas.microsoft.com/office/drawing/2014/main" id="{78622E2E-3213-4BF6-9F5A-A205CCCA97CF}"/>
                </a:ext>
              </a:extLst>
            </p:cNvPr>
            <p:cNvSpPr/>
            <p:nvPr userDrawn="1"/>
          </p:nvSpPr>
          <p:spPr>
            <a:xfrm flipV="1">
              <a:off x="3454530" y="2400409"/>
              <a:ext cx="268225" cy="18626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970C0C6D-1BBB-47ED-B536-F7F47A5B5CCD}"/>
              </a:ext>
            </a:extLst>
          </p:cNvPr>
          <p:cNvGrpSpPr/>
          <p:nvPr userDrawn="1"/>
        </p:nvGrpSpPr>
        <p:grpSpPr>
          <a:xfrm>
            <a:off x="3523048" y="1815056"/>
            <a:ext cx="2053598" cy="429788"/>
            <a:chOff x="1400015" y="2013626"/>
            <a:chExt cx="2738131" cy="573050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4F3FFCE-D597-4AF8-AD54-0BBDB172CB57}"/>
                </a:ext>
              </a:extLst>
            </p:cNvPr>
            <p:cNvSpPr/>
            <p:nvPr userDrawn="1"/>
          </p:nvSpPr>
          <p:spPr>
            <a:xfrm flipH="1">
              <a:off x="3452085" y="2199892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C0ACE794-D40D-412E-A0F7-C0389388127E}"/>
                </a:ext>
              </a:extLst>
            </p:cNvPr>
            <p:cNvSpPr/>
            <p:nvPr userDrawn="1"/>
          </p:nvSpPr>
          <p:spPr>
            <a:xfrm>
              <a:off x="1400015" y="2199893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7C9691F0-ADBB-4456-ABC3-7DC061790EF3}"/>
                </a:ext>
              </a:extLst>
            </p:cNvPr>
            <p:cNvSpPr/>
            <p:nvPr userDrawn="1"/>
          </p:nvSpPr>
          <p:spPr>
            <a:xfrm>
              <a:off x="1819074" y="2013626"/>
              <a:ext cx="1906616" cy="3867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Triangle 51">
              <a:extLst>
                <a:ext uri="{FF2B5EF4-FFF2-40B4-BE49-F238E27FC236}">
                  <a16:creationId xmlns="" xmlns:a16="http://schemas.microsoft.com/office/drawing/2014/main" id="{9531444F-3567-4409-9DE9-D841CEFB0747}"/>
                </a:ext>
              </a:extLst>
            </p:cNvPr>
            <p:cNvSpPr/>
            <p:nvPr userDrawn="1"/>
          </p:nvSpPr>
          <p:spPr>
            <a:xfrm flipH="1" flipV="1">
              <a:off x="1819074" y="2400409"/>
              <a:ext cx="268225" cy="186267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Triangle 52">
              <a:extLst>
                <a:ext uri="{FF2B5EF4-FFF2-40B4-BE49-F238E27FC236}">
                  <a16:creationId xmlns="" xmlns:a16="http://schemas.microsoft.com/office/drawing/2014/main" id="{D59423C5-31C3-4C8D-911C-225D13F56C5E}"/>
                </a:ext>
              </a:extLst>
            </p:cNvPr>
            <p:cNvSpPr/>
            <p:nvPr userDrawn="1"/>
          </p:nvSpPr>
          <p:spPr>
            <a:xfrm flipV="1">
              <a:off x="3454530" y="2400409"/>
              <a:ext cx="268225" cy="186267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2F482354-8132-4024-B2C8-C6B2F3F2C367}"/>
              </a:ext>
            </a:extLst>
          </p:cNvPr>
          <p:cNvGrpSpPr/>
          <p:nvPr userDrawn="1"/>
        </p:nvGrpSpPr>
        <p:grpSpPr>
          <a:xfrm>
            <a:off x="6007850" y="1808688"/>
            <a:ext cx="2053598" cy="429788"/>
            <a:chOff x="1400015" y="2013626"/>
            <a:chExt cx="2738131" cy="573050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8982195D-5981-4924-9D4E-ACEEC101FD8A}"/>
                </a:ext>
              </a:extLst>
            </p:cNvPr>
            <p:cNvSpPr/>
            <p:nvPr userDrawn="1"/>
          </p:nvSpPr>
          <p:spPr>
            <a:xfrm flipH="1">
              <a:off x="3452085" y="2199892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48AB5A99-D339-4421-8B46-923FD0ADF2D9}"/>
                </a:ext>
              </a:extLst>
            </p:cNvPr>
            <p:cNvSpPr/>
            <p:nvPr userDrawn="1"/>
          </p:nvSpPr>
          <p:spPr>
            <a:xfrm>
              <a:off x="1400015" y="2199893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C8E81623-42D2-4B90-89DF-B97F0DAB436A}"/>
                </a:ext>
              </a:extLst>
            </p:cNvPr>
            <p:cNvSpPr/>
            <p:nvPr userDrawn="1"/>
          </p:nvSpPr>
          <p:spPr>
            <a:xfrm>
              <a:off x="1819074" y="2013626"/>
              <a:ext cx="1906616" cy="3867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Triangle 57">
              <a:extLst>
                <a:ext uri="{FF2B5EF4-FFF2-40B4-BE49-F238E27FC236}">
                  <a16:creationId xmlns="" xmlns:a16="http://schemas.microsoft.com/office/drawing/2014/main" id="{54699B95-AB28-4BA4-BB77-FF683C02A32B}"/>
                </a:ext>
              </a:extLst>
            </p:cNvPr>
            <p:cNvSpPr/>
            <p:nvPr userDrawn="1"/>
          </p:nvSpPr>
          <p:spPr>
            <a:xfrm flipH="1" flipV="1">
              <a:off x="1819074" y="2400409"/>
              <a:ext cx="268225" cy="186267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="" xmlns:a16="http://schemas.microsoft.com/office/drawing/2014/main" id="{8CA3C1CE-D513-4F34-AC9A-A1110E55C42C}"/>
                </a:ext>
              </a:extLst>
            </p:cNvPr>
            <p:cNvSpPr/>
            <p:nvPr userDrawn="1"/>
          </p:nvSpPr>
          <p:spPr>
            <a:xfrm flipV="1">
              <a:off x="3454530" y="2400409"/>
              <a:ext cx="268225" cy="186267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 Placeholder 33">
            <a:extLst>
              <a:ext uri="{FF2B5EF4-FFF2-40B4-BE49-F238E27FC236}">
                <a16:creationId xmlns="" xmlns:a16="http://schemas.microsoft.com/office/drawing/2014/main" id="{69071334-A341-4871-A90E-B1CF897CFC9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88588" y="1839724"/>
            <a:ext cx="1385654" cy="2311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="" xmlns:a16="http://schemas.microsoft.com/office/drawing/2014/main" id="{38B2013B-9CB5-4644-A8AB-CB320D01BF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55644" y="1845916"/>
            <a:ext cx="1385654" cy="2311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33">
            <a:extLst>
              <a:ext uri="{FF2B5EF4-FFF2-40B4-BE49-F238E27FC236}">
                <a16:creationId xmlns="" xmlns:a16="http://schemas.microsoft.com/office/drawing/2014/main" id="{397E85D5-861C-4C3A-AA16-3D71CFEA796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343237" y="1840156"/>
            <a:ext cx="1385654" cy="2311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Arrow: Chevron 36">
            <a:extLst>
              <a:ext uri="{FF2B5EF4-FFF2-40B4-BE49-F238E27FC236}">
                <a16:creationId xmlns="" xmlns:a16="http://schemas.microsoft.com/office/drawing/2014/main" id="{8848A018-AAC2-4F1C-84EB-7F25152B2036}"/>
              </a:ext>
            </a:extLst>
          </p:cNvPr>
          <p:cNvSpPr/>
          <p:nvPr userDrawn="1"/>
        </p:nvSpPr>
        <p:spPr>
          <a:xfrm>
            <a:off x="2938630" y="2883123"/>
            <a:ext cx="762537" cy="22219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Chevron 38">
            <a:extLst>
              <a:ext uri="{FF2B5EF4-FFF2-40B4-BE49-F238E27FC236}">
                <a16:creationId xmlns="" xmlns:a16="http://schemas.microsoft.com/office/drawing/2014/main" id="{B4627246-16B3-450E-BCF3-9BA8B31852A5}"/>
              </a:ext>
            </a:extLst>
          </p:cNvPr>
          <p:cNvSpPr/>
          <p:nvPr userDrawn="1"/>
        </p:nvSpPr>
        <p:spPr>
          <a:xfrm>
            <a:off x="5408062" y="2883123"/>
            <a:ext cx="762537" cy="22219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2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0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/>
      <p:bldP spid="34" grpId="0"/>
      <p:bldP spid="36" grpId="0"/>
      <p:bldP spid="38" grpId="0"/>
      <p:bldP spid="6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69BC954-EE51-4AC1-950D-BD9A9A6E6E62}"/>
              </a:ext>
            </a:extLst>
          </p:cNvPr>
          <p:cNvSpPr/>
          <p:nvPr userDrawn="1"/>
        </p:nvSpPr>
        <p:spPr>
          <a:xfrm>
            <a:off x="1245269" y="-18048"/>
            <a:ext cx="7898730" cy="5161547"/>
          </a:xfrm>
          <a:custGeom>
            <a:avLst/>
            <a:gdLst>
              <a:gd name="connsiteX0" fmla="*/ 0 w 9039726"/>
              <a:gd name="connsiteY0" fmla="*/ 0 h 6858000"/>
              <a:gd name="connsiteX1" fmla="*/ 9039726 w 9039726"/>
              <a:gd name="connsiteY1" fmla="*/ 0 h 6858000"/>
              <a:gd name="connsiteX2" fmla="*/ 9039726 w 9039726"/>
              <a:gd name="connsiteY2" fmla="*/ 6858000 h 6858000"/>
              <a:gd name="connsiteX3" fmla="*/ 0 w 9039726"/>
              <a:gd name="connsiteY3" fmla="*/ 6858000 h 6858000"/>
              <a:gd name="connsiteX4" fmla="*/ 0 w 9039726"/>
              <a:gd name="connsiteY4" fmla="*/ 0 h 6858000"/>
              <a:gd name="connsiteX0" fmla="*/ 0 w 9039726"/>
              <a:gd name="connsiteY0" fmla="*/ 0 h 6858000"/>
              <a:gd name="connsiteX1" fmla="*/ 9039726 w 9039726"/>
              <a:gd name="connsiteY1" fmla="*/ 0 h 6858000"/>
              <a:gd name="connsiteX2" fmla="*/ 9039726 w 9039726"/>
              <a:gd name="connsiteY2" fmla="*/ 6858000 h 6858000"/>
              <a:gd name="connsiteX3" fmla="*/ 2286000 w 9039726"/>
              <a:gd name="connsiteY3" fmla="*/ 6858000 h 6858000"/>
              <a:gd name="connsiteX4" fmla="*/ 0 w 9039726"/>
              <a:gd name="connsiteY4" fmla="*/ 0 h 6858000"/>
              <a:gd name="connsiteX0" fmla="*/ 0 w 10170695"/>
              <a:gd name="connsiteY0" fmla="*/ 0 h 6882063"/>
              <a:gd name="connsiteX1" fmla="*/ 10170695 w 10170695"/>
              <a:gd name="connsiteY1" fmla="*/ 24063 h 6882063"/>
              <a:gd name="connsiteX2" fmla="*/ 10170695 w 10170695"/>
              <a:gd name="connsiteY2" fmla="*/ 6882063 h 6882063"/>
              <a:gd name="connsiteX3" fmla="*/ 3416969 w 10170695"/>
              <a:gd name="connsiteY3" fmla="*/ 6882063 h 6882063"/>
              <a:gd name="connsiteX4" fmla="*/ 0 w 10170695"/>
              <a:gd name="connsiteY4" fmla="*/ 0 h 688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0695" h="6882063">
                <a:moveTo>
                  <a:pt x="0" y="0"/>
                </a:moveTo>
                <a:lnTo>
                  <a:pt x="10170695" y="24063"/>
                </a:lnTo>
                <a:lnTo>
                  <a:pt x="10170695" y="6882063"/>
                </a:lnTo>
                <a:lnTo>
                  <a:pt x="3416969" y="68820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BD930A29-A4BA-469D-8006-4F1A277EF6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47017" cy="5170259"/>
          </a:xfrm>
          <a:custGeom>
            <a:avLst/>
            <a:gdLst>
              <a:gd name="connsiteX0" fmla="*/ 1911940 w 5529356"/>
              <a:gd name="connsiteY0" fmla="*/ 0 h 6893678"/>
              <a:gd name="connsiteX1" fmla="*/ 2185504 w 5529356"/>
              <a:gd name="connsiteY1" fmla="*/ 0 h 6893678"/>
              <a:gd name="connsiteX2" fmla="*/ 2166749 w 5529356"/>
              <a:gd name="connsiteY2" fmla="*/ 20178 h 6893678"/>
              <a:gd name="connsiteX3" fmla="*/ 1611942 w 5529356"/>
              <a:gd name="connsiteY3" fmla="*/ 1171074 h 6893678"/>
              <a:gd name="connsiteX4" fmla="*/ 5205376 w 5529356"/>
              <a:gd name="connsiteY4" fmla="*/ 1604211 h 6893678"/>
              <a:gd name="connsiteX5" fmla="*/ 5070622 w 5529356"/>
              <a:gd name="connsiteY5" fmla="*/ 4427621 h 6893678"/>
              <a:gd name="connsiteX6" fmla="*/ 3618276 w 5529356"/>
              <a:gd name="connsiteY6" fmla="*/ 5438274 h 6893678"/>
              <a:gd name="connsiteX7" fmla="*/ 3648222 w 5529356"/>
              <a:gd name="connsiteY7" fmla="*/ 5037221 h 6893678"/>
              <a:gd name="connsiteX8" fmla="*/ 4308 w 5529356"/>
              <a:gd name="connsiteY8" fmla="*/ 6885680 h 6893678"/>
              <a:gd name="connsiteX9" fmla="*/ 0 w 5529356"/>
              <a:gd name="connsiteY9" fmla="*/ 6883528 h 6893678"/>
              <a:gd name="connsiteX10" fmla="*/ 0 w 5529356"/>
              <a:gd name="connsiteY10" fmla="*/ 6465319 h 6893678"/>
              <a:gd name="connsiteX11" fmla="*/ 21623 w 5529356"/>
              <a:gd name="connsiteY11" fmla="*/ 6412221 h 6893678"/>
              <a:gd name="connsiteX12" fmla="*/ 1567024 w 5529356"/>
              <a:gd name="connsiteY12" fmla="*/ 3384884 h 6893678"/>
              <a:gd name="connsiteX13" fmla="*/ 9870 w 5529356"/>
              <a:gd name="connsiteY13" fmla="*/ 2406316 h 6893678"/>
              <a:gd name="connsiteX14" fmla="*/ 1855360 w 5529356"/>
              <a:gd name="connsiteY14" fmla="*/ 61744 h 689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29356" h="6893678">
                <a:moveTo>
                  <a:pt x="1911940" y="0"/>
                </a:moveTo>
                <a:lnTo>
                  <a:pt x="2185504" y="0"/>
                </a:lnTo>
                <a:lnTo>
                  <a:pt x="2166749" y="20178"/>
                </a:lnTo>
                <a:cubicBezTo>
                  <a:pt x="1833724" y="372979"/>
                  <a:pt x="1258214" y="940469"/>
                  <a:pt x="1611942" y="1171074"/>
                </a:cubicBezTo>
                <a:cubicBezTo>
                  <a:pt x="2083580" y="1478548"/>
                  <a:pt x="4628930" y="1061453"/>
                  <a:pt x="5205376" y="1604211"/>
                </a:cubicBezTo>
                <a:cubicBezTo>
                  <a:pt x="5781823" y="2146969"/>
                  <a:pt x="5495561" y="3724441"/>
                  <a:pt x="5070622" y="4427621"/>
                </a:cubicBezTo>
                <a:cubicBezTo>
                  <a:pt x="4645683" y="5130801"/>
                  <a:pt x="3855342" y="5336674"/>
                  <a:pt x="3618276" y="5438274"/>
                </a:cubicBezTo>
                <a:cubicBezTo>
                  <a:pt x="3381209" y="5539874"/>
                  <a:pt x="4257109" y="4799263"/>
                  <a:pt x="3648222" y="5037221"/>
                </a:cubicBezTo>
                <a:cubicBezTo>
                  <a:pt x="3058362" y="5267743"/>
                  <a:pt x="480219" y="7026361"/>
                  <a:pt x="4308" y="6885680"/>
                </a:cubicBezTo>
                <a:lnTo>
                  <a:pt x="0" y="6883528"/>
                </a:lnTo>
                <a:lnTo>
                  <a:pt x="0" y="6465319"/>
                </a:lnTo>
                <a:lnTo>
                  <a:pt x="21623" y="6412221"/>
                </a:lnTo>
                <a:cubicBezTo>
                  <a:pt x="374928" y="5595570"/>
                  <a:pt x="1561176" y="3965575"/>
                  <a:pt x="1567024" y="3384884"/>
                </a:cubicBezTo>
                <a:cubicBezTo>
                  <a:pt x="1574511" y="2641600"/>
                  <a:pt x="-52516" y="2975811"/>
                  <a:pt x="9870" y="2406316"/>
                </a:cubicBezTo>
                <a:cubicBezTo>
                  <a:pt x="68357" y="1872415"/>
                  <a:pt x="1368228" y="584190"/>
                  <a:pt x="1855360" y="61744"/>
                </a:cubicBezTo>
                <a:close/>
              </a:path>
            </a:pathLst>
          </a:custGeom>
          <a:noFill/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3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5008AEB-7FB8-45C4-B5A0-390E651044C8}"/>
              </a:ext>
            </a:extLst>
          </p:cNvPr>
          <p:cNvSpPr/>
          <p:nvPr userDrawn="1"/>
        </p:nvSpPr>
        <p:spPr>
          <a:xfrm>
            <a:off x="0" y="2651321"/>
            <a:ext cx="9144000" cy="685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C1087B4B-AE21-4A50-BFD7-1AD41A6BD21A}"/>
              </a:ext>
            </a:extLst>
          </p:cNvPr>
          <p:cNvCxnSpPr/>
          <p:nvPr userDrawn="1"/>
        </p:nvCxnSpPr>
        <p:spPr>
          <a:xfrm>
            <a:off x="2113057" y="2147328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5630F164-3AC3-4FD5-9BD3-9FFC1189C47A}"/>
              </a:ext>
            </a:extLst>
          </p:cNvPr>
          <p:cNvCxnSpPr/>
          <p:nvPr userDrawn="1"/>
        </p:nvCxnSpPr>
        <p:spPr>
          <a:xfrm>
            <a:off x="4561612" y="2147328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A44D26F-3F2D-49B3-B999-A1969ABD4AEF}"/>
              </a:ext>
            </a:extLst>
          </p:cNvPr>
          <p:cNvCxnSpPr/>
          <p:nvPr userDrawn="1"/>
        </p:nvCxnSpPr>
        <p:spPr>
          <a:xfrm>
            <a:off x="7034649" y="2147328"/>
            <a:ext cx="0" cy="328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5A0F8BE-8F93-4564-AE1D-AA3DE5175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6061" y="2582184"/>
            <a:ext cx="1704250" cy="9864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32CB689C-45EF-4B99-A976-192BA2E82B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9487" y="2582183"/>
            <a:ext cx="1704250" cy="98643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4EF1C9AF-7053-4A3F-98C9-63B4047E9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2915" y="2582183"/>
            <a:ext cx="1704250" cy="98643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4822F8A-F2C8-4C9C-B033-F5377B3472E2}"/>
              </a:ext>
            </a:extLst>
          </p:cNvPr>
          <p:cNvGrpSpPr/>
          <p:nvPr userDrawn="1"/>
        </p:nvGrpSpPr>
        <p:grpSpPr>
          <a:xfrm>
            <a:off x="1050012" y="1808689"/>
            <a:ext cx="2053598" cy="429788"/>
            <a:chOff x="1400015" y="2013626"/>
            <a:chExt cx="2738131" cy="573050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CE3DA74-51DB-4F51-A2AC-9283CA6E689A}"/>
                </a:ext>
              </a:extLst>
            </p:cNvPr>
            <p:cNvSpPr/>
            <p:nvPr userDrawn="1"/>
          </p:nvSpPr>
          <p:spPr>
            <a:xfrm flipH="1">
              <a:off x="3452085" y="2199892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CD30C5BA-DB72-4EB5-B192-27914B3C9C5D}"/>
                </a:ext>
              </a:extLst>
            </p:cNvPr>
            <p:cNvSpPr/>
            <p:nvPr userDrawn="1"/>
          </p:nvSpPr>
          <p:spPr>
            <a:xfrm>
              <a:off x="1400015" y="2199893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D80136FA-0DBD-4E2F-800B-AD5E9B7C07D4}"/>
                </a:ext>
              </a:extLst>
            </p:cNvPr>
            <p:cNvSpPr/>
            <p:nvPr userDrawn="1"/>
          </p:nvSpPr>
          <p:spPr>
            <a:xfrm>
              <a:off x="1819074" y="2013626"/>
              <a:ext cx="1906616" cy="3867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>
              <a:extLst>
                <a:ext uri="{FF2B5EF4-FFF2-40B4-BE49-F238E27FC236}">
                  <a16:creationId xmlns="" xmlns:a16="http://schemas.microsoft.com/office/drawing/2014/main" id="{2A18700D-F63F-4D34-8A4F-D80707475187}"/>
                </a:ext>
              </a:extLst>
            </p:cNvPr>
            <p:cNvSpPr/>
            <p:nvPr userDrawn="1"/>
          </p:nvSpPr>
          <p:spPr>
            <a:xfrm flipH="1" flipV="1">
              <a:off x="1819074" y="2400409"/>
              <a:ext cx="268225" cy="18626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>
              <a:extLst>
                <a:ext uri="{FF2B5EF4-FFF2-40B4-BE49-F238E27FC236}">
                  <a16:creationId xmlns="" xmlns:a16="http://schemas.microsoft.com/office/drawing/2014/main" id="{9011E9FC-A8A7-40D8-AF19-6D0CD78497FB}"/>
                </a:ext>
              </a:extLst>
            </p:cNvPr>
            <p:cNvSpPr/>
            <p:nvPr userDrawn="1"/>
          </p:nvSpPr>
          <p:spPr>
            <a:xfrm flipV="1">
              <a:off x="3454530" y="2400409"/>
              <a:ext cx="268225" cy="186267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16AB8277-008E-42E4-BD0D-C38370E15ABA}"/>
              </a:ext>
            </a:extLst>
          </p:cNvPr>
          <p:cNvGrpSpPr/>
          <p:nvPr userDrawn="1"/>
        </p:nvGrpSpPr>
        <p:grpSpPr>
          <a:xfrm>
            <a:off x="3523048" y="1815056"/>
            <a:ext cx="2053598" cy="429788"/>
            <a:chOff x="1400015" y="2013626"/>
            <a:chExt cx="2738131" cy="573050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B5565736-3DA2-4D4F-AD35-884940140909}"/>
                </a:ext>
              </a:extLst>
            </p:cNvPr>
            <p:cNvSpPr/>
            <p:nvPr userDrawn="1"/>
          </p:nvSpPr>
          <p:spPr>
            <a:xfrm flipH="1">
              <a:off x="3452085" y="2199892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0DC3C53F-9765-46A9-BF84-B38FA1BD832B}"/>
                </a:ext>
              </a:extLst>
            </p:cNvPr>
            <p:cNvSpPr/>
            <p:nvPr userDrawn="1"/>
          </p:nvSpPr>
          <p:spPr>
            <a:xfrm>
              <a:off x="1400015" y="2199893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F77C4B29-0B11-4B33-87E7-0357655BDC48}"/>
                </a:ext>
              </a:extLst>
            </p:cNvPr>
            <p:cNvSpPr/>
            <p:nvPr userDrawn="1"/>
          </p:nvSpPr>
          <p:spPr>
            <a:xfrm>
              <a:off x="1819074" y="2013626"/>
              <a:ext cx="1906616" cy="3867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="" xmlns:a16="http://schemas.microsoft.com/office/drawing/2014/main" id="{4641984D-FBAA-4EBE-8E00-BC1CE169C037}"/>
                </a:ext>
              </a:extLst>
            </p:cNvPr>
            <p:cNvSpPr/>
            <p:nvPr userDrawn="1"/>
          </p:nvSpPr>
          <p:spPr>
            <a:xfrm flipH="1" flipV="1">
              <a:off x="1819074" y="2400409"/>
              <a:ext cx="268225" cy="186267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Triangle 51">
              <a:extLst>
                <a:ext uri="{FF2B5EF4-FFF2-40B4-BE49-F238E27FC236}">
                  <a16:creationId xmlns="" xmlns:a16="http://schemas.microsoft.com/office/drawing/2014/main" id="{C80212EF-D8D7-4222-80D2-6273C57F7506}"/>
                </a:ext>
              </a:extLst>
            </p:cNvPr>
            <p:cNvSpPr/>
            <p:nvPr userDrawn="1"/>
          </p:nvSpPr>
          <p:spPr>
            <a:xfrm flipV="1">
              <a:off x="3454530" y="2400409"/>
              <a:ext cx="268225" cy="186267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FA4328E5-78B9-410E-BA96-F2347C472E94}"/>
              </a:ext>
            </a:extLst>
          </p:cNvPr>
          <p:cNvGrpSpPr/>
          <p:nvPr userDrawn="1"/>
        </p:nvGrpSpPr>
        <p:grpSpPr>
          <a:xfrm>
            <a:off x="6007850" y="1808688"/>
            <a:ext cx="2053598" cy="429788"/>
            <a:chOff x="1400015" y="2013626"/>
            <a:chExt cx="2738131" cy="57305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430362B3-114D-46A8-9DF4-B13D1297C888}"/>
                </a:ext>
              </a:extLst>
            </p:cNvPr>
            <p:cNvSpPr/>
            <p:nvPr userDrawn="1"/>
          </p:nvSpPr>
          <p:spPr>
            <a:xfrm flipH="1">
              <a:off x="3452085" y="2199892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7D24A0A0-2DB2-4FDC-995C-CD7A9DB73713}"/>
                </a:ext>
              </a:extLst>
            </p:cNvPr>
            <p:cNvSpPr/>
            <p:nvPr userDrawn="1"/>
          </p:nvSpPr>
          <p:spPr>
            <a:xfrm>
              <a:off x="1400015" y="2199893"/>
              <a:ext cx="686061" cy="386783"/>
            </a:xfrm>
            <a:custGeom>
              <a:avLst/>
              <a:gdLst>
                <a:gd name="connsiteX0" fmla="*/ 0 w 686061"/>
                <a:gd name="connsiteY0" fmla="*/ 0 h 386783"/>
                <a:gd name="connsiteX1" fmla="*/ 417841 w 686061"/>
                <a:gd name="connsiteY1" fmla="*/ 0 h 386783"/>
                <a:gd name="connsiteX2" fmla="*/ 433949 w 686061"/>
                <a:gd name="connsiteY2" fmla="*/ 0 h 386783"/>
                <a:gd name="connsiteX3" fmla="*/ 686061 w 686061"/>
                <a:gd name="connsiteY3" fmla="*/ 0 h 386783"/>
                <a:gd name="connsiteX4" fmla="*/ 686061 w 686061"/>
                <a:gd name="connsiteY4" fmla="*/ 386783 h 386783"/>
                <a:gd name="connsiteX5" fmla="*/ 433949 w 686061"/>
                <a:gd name="connsiteY5" fmla="*/ 386783 h 386783"/>
                <a:gd name="connsiteX6" fmla="*/ 417841 w 686061"/>
                <a:gd name="connsiteY6" fmla="*/ 386783 h 386783"/>
                <a:gd name="connsiteX7" fmla="*/ 0 w 686061"/>
                <a:gd name="connsiteY7" fmla="*/ 386783 h 386783"/>
                <a:gd name="connsiteX8" fmla="*/ 193392 w 686061"/>
                <a:gd name="connsiteY8" fmla="*/ 193392 h 38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61" h="386783">
                  <a:moveTo>
                    <a:pt x="0" y="0"/>
                  </a:moveTo>
                  <a:lnTo>
                    <a:pt x="417841" y="0"/>
                  </a:lnTo>
                  <a:lnTo>
                    <a:pt x="433949" y="0"/>
                  </a:lnTo>
                  <a:lnTo>
                    <a:pt x="686061" y="0"/>
                  </a:lnTo>
                  <a:lnTo>
                    <a:pt x="686061" y="386783"/>
                  </a:lnTo>
                  <a:lnTo>
                    <a:pt x="433949" y="386783"/>
                  </a:lnTo>
                  <a:lnTo>
                    <a:pt x="417841" y="386783"/>
                  </a:lnTo>
                  <a:lnTo>
                    <a:pt x="0" y="386783"/>
                  </a:lnTo>
                  <a:lnTo>
                    <a:pt x="193392" y="19339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CEDBF619-BC6A-4B47-B203-E84CA8D5D775}"/>
                </a:ext>
              </a:extLst>
            </p:cNvPr>
            <p:cNvSpPr/>
            <p:nvPr userDrawn="1"/>
          </p:nvSpPr>
          <p:spPr>
            <a:xfrm>
              <a:off x="1819074" y="2013626"/>
              <a:ext cx="1906616" cy="38678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Triangle 56">
              <a:extLst>
                <a:ext uri="{FF2B5EF4-FFF2-40B4-BE49-F238E27FC236}">
                  <a16:creationId xmlns="" xmlns:a16="http://schemas.microsoft.com/office/drawing/2014/main" id="{82140769-4B9E-4D6E-B56B-B59912FB461E}"/>
                </a:ext>
              </a:extLst>
            </p:cNvPr>
            <p:cNvSpPr/>
            <p:nvPr userDrawn="1"/>
          </p:nvSpPr>
          <p:spPr>
            <a:xfrm flipH="1" flipV="1">
              <a:off x="1819074" y="2400409"/>
              <a:ext cx="268225" cy="186267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Triangle 57">
              <a:extLst>
                <a:ext uri="{FF2B5EF4-FFF2-40B4-BE49-F238E27FC236}">
                  <a16:creationId xmlns="" xmlns:a16="http://schemas.microsoft.com/office/drawing/2014/main" id="{DDE699AA-F99B-4237-8346-E97783F0E062}"/>
                </a:ext>
              </a:extLst>
            </p:cNvPr>
            <p:cNvSpPr/>
            <p:nvPr userDrawn="1"/>
          </p:nvSpPr>
          <p:spPr>
            <a:xfrm flipV="1">
              <a:off x="3454530" y="2400409"/>
              <a:ext cx="268225" cy="186267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 Placeholder 33">
            <a:extLst>
              <a:ext uri="{FF2B5EF4-FFF2-40B4-BE49-F238E27FC236}">
                <a16:creationId xmlns="" xmlns:a16="http://schemas.microsoft.com/office/drawing/2014/main" id="{F745CB43-7BBC-4D1F-AF2B-5AC68C20CAC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1371" y="3749966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33">
            <a:extLst>
              <a:ext uri="{FF2B5EF4-FFF2-40B4-BE49-F238E27FC236}">
                <a16:creationId xmlns="" xmlns:a16="http://schemas.microsoft.com/office/drawing/2014/main" id="{7A912E1A-7277-46F7-B1E8-281AAEEB14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5509" y="3743599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="" xmlns:a16="http://schemas.microsoft.com/office/drawing/2014/main" id="{F9B7FAE9-4A09-43AC-9133-481F7CA02C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897835" y="3749966"/>
            <a:ext cx="2273628" cy="68579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Picture Placeholder 33">
            <a:extLst>
              <a:ext uri="{FF2B5EF4-FFF2-40B4-BE49-F238E27FC236}">
                <a16:creationId xmlns="" xmlns:a16="http://schemas.microsoft.com/office/drawing/2014/main" id="{9F5C8763-A446-4333-98FA-B0E832256C4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08511" y="2621757"/>
            <a:ext cx="1331119" cy="8322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63" name="Picture Placeholder 35">
            <a:extLst>
              <a:ext uri="{FF2B5EF4-FFF2-40B4-BE49-F238E27FC236}">
                <a16:creationId xmlns="" xmlns:a16="http://schemas.microsoft.com/office/drawing/2014/main" id="{8F43EAB4-52C9-42B7-A577-60E70B9AA19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896500" y="2621757"/>
            <a:ext cx="1326356" cy="8322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64" name="Picture Placeholder 37">
            <a:extLst>
              <a:ext uri="{FF2B5EF4-FFF2-40B4-BE49-F238E27FC236}">
                <a16:creationId xmlns="" xmlns:a16="http://schemas.microsoft.com/office/drawing/2014/main" id="{CE23BC35-43F7-4359-8E48-629EEAF4DDD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378120" y="2621757"/>
            <a:ext cx="1332310" cy="8322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65" name="Text Placeholder 33">
            <a:extLst>
              <a:ext uri="{FF2B5EF4-FFF2-40B4-BE49-F238E27FC236}">
                <a16:creationId xmlns="" xmlns:a16="http://schemas.microsoft.com/office/drawing/2014/main" id="{3FD809D3-44E0-4E48-B92C-6262DB4FFA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88588" y="1839724"/>
            <a:ext cx="1385654" cy="2311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6" name="Text Placeholder 33">
            <a:extLst>
              <a:ext uri="{FF2B5EF4-FFF2-40B4-BE49-F238E27FC236}">
                <a16:creationId xmlns="" xmlns:a16="http://schemas.microsoft.com/office/drawing/2014/main" id="{4F57981F-0DD5-49B6-840A-926C984A31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55644" y="1845916"/>
            <a:ext cx="1385654" cy="2311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7" name="Text Placeholder 33">
            <a:extLst>
              <a:ext uri="{FF2B5EF4-FFF2-40B4-BE49-F238E27FC236}">
                <a16:creationId xmlns="" xmlns:a16="http://schemas.microsoft.com/office/drawing/2014/main" id="{EDA15467-D38B-4BF0-A839-82029F03FD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343237" y="1840156"/>
            <a:ext cx="1385654" cy="23114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8" name="Arrow: Chevron 67">
            <a:extLst>
              <a:ext uri="{FF2B5EF4-FFF2-40B4-BE49-F238E27FC236}">
                <a16:creationId xmlns="" xmlns:a16="http://schemas.microsoft.com/office/drawing/2014/main" id="{B8E3C105-3392-4F83-BBF7-91463A75D47D}"/>
              </a:ext>
            </a:extLst>
          </p:cNvPr>
          <p:cNvSpPr/>
          <p:nvPr userDrawn="1"/>
        </p:nvSpPr>
        <p:spPr>
          <a:xfrm>
            <a:off x="2938630" y="2883123"/>
            <a:ext cx="762537" cy="22219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Arrow: Chevron 68">
            <a:extLst>
              <a:ext uri="{FF2B5EF4-FFF2-40B4-BE49-F238E27FC236}">
                <a16:creationId xmlns="" xmlns:a16="http://schemas.microsoft.com/office/drawing/2014/main" id="{D8DD2089-0DD8-4603-8501-CE3B6D1AB270}"/>
              </a:ext>
            </a:extLst>
          </p:cNvPr>
          <p:cNvSpPr/>
          <p:nvPr userDrawn="1"/>
        </p:nvSpPr>
        <p:spPr>
          <a:xfrm>
            <a:off x="5408062" y="2883123"/>
            <a:ext cx="762537" cy="22219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Arrow: Chevron 69">
            <a:extLst>
              <a:ext uri="{FF2B5EF4-FFF2-40B4-BE49-F238E27FC236}">
                <a16:creationId xmlns="" xmlns:a16="http://schemas.microsoft.com/office/drawing/2014/main" id="{FA5C7680-F4BC-469F-AA77-C0AAA129E655}"/>
              </a:ext>
            </a:extLst>
          </p:cNvPr>
          <p:cNvSpPr/>
          <p:nvPr userDrawn="1"/>
        </p:nvSpPr>
        <p:spPr>
          <a:xfrm>
            <a:off x="441208" y="2883123"/>
            <a:ext cx="762537" cy="22219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6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/>
      <p:bldP spid="62" grpId="0"/>
      <p:bldP spid="63" grpId="0"/>
      <p:bldP spid="64" grpId="0"/>
      <p:bldP spid="6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animBg="1"/>
      <p:bldP spid="7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5B3C4A-3F0F-4744-BF2E-4B8C09D5A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71" y="438424"/>
            <a:ext cx="6817046" cy="829592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0FF8B47-3A73-46BE-A3C2-6FA1B9D3440F}"/>
              </a:ext>
            </a:extLst>
          </p:cNvPr>
          <p:cNvSpPr/>
          <p:nvPr userDrawn="1"/>
        </p:nvSpPr>
        <p:spPr>
          <a:xfrm>
            <a:off x="1102964" y="1745363"/>
            <a:ext cx="3389812" cy="532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0924E18-51B9-4A54-8548-A0B977673826}"/>
              </a:ext>
            </a:extLst>
          </p:cNvPr>
          <p:cNvSpPr/>
          <p:nvPr userDrawn="1"/>
        </p:nvSpPr>
        <p:spPr>
          <a:xfrm>
            <a:off x="1102965" y="2876117"/>
            <a:ext cx="3389812" cy="5323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E999A0-8CF3-425E-9A81-3E51DB16DBFE}"/>
              </a:ext>
            </a:extLst>
          </p:cNvPr>
          <p:cNvSpPr/>
          <p:nvPr userDrawn="1"/>
        </p:nvSpPr>
        <p:spPr>
          <a:xfrm>
            <a:off x="1083371" y="4006871"/>
            <a:ext cx="3389812" cy="5323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D8A30E2-D83C-403F-8656-E3A583954C1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99254" y="2008250"/>
            <a:ext cx="303710" cy="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66D5EEB-57DA-43AD-B741-626EEF7A5374}"/>
              </a:ext>
            </a:extLst>
          </p:cNvPr>
          <p:cNvCxnSpPr/>
          <p:nvPr userDrawn="1"/>
        </p:nvCxnSpPr>
        <p:spPr>
          <a:xfrm>
            <a:off x="799254" y="2009884"/>
            <a:ext cx="0" cy="548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9CA01F-EE99-4E0D-AC3D-E8C5C1A55D4E}"/>
              </a:ext>
            </a:extLst>
          </p:cNvPr>
          <p:cNvCxnSpPr/>
          <p:nvPr userDrawn="1"/>
        </p:nvCxnSpPr>
        <p:spPr>
          <a:xfrm>
            <a:off x="799254" y="2558524"/>
            <a:ext cx="1979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5AD9D19B-7F05-4A8B-847C-F95CE5E3DC76}"/>
              </a:ext>
            </a:extLst>
          </p:cNvPr>
          <p:cNvCxnSpPr/>
          <p:nvPr userDrawn="1"/>
        </p:nvCxnSpPr>
        <p:spPr>
          <a:xfrm>
            <a:off x="2778276" y="2558525"/>
            <a:ext cx="0" cy="249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1523D77-A64A-47A0-BD12-AD65543FF083}"/>
              </a:ext>
            </a:extLst>
          </p:cNvPr>
          <p:cNvCxnSpPr/>
          <p:nvPr userDrawn="1"/>
        </p:nvCxnSpPr>
        <p:spPr>
          <a:xfrm flipH="1" flipV="1">
            <a:off x="799254" y="3094100"/>
            <a:ext cx="303710" cy="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8138C61-7E7E-416D-B64D-B4293E9B239F}"/>
              </a:ext>
            </a:extLst>
          </p:cNvPr>
          <p:cNvCxnSpPr/>
          <p:nvPr userDrawn="1"/>
        </p:nvCxnSpPr>
        <p:spPr>
          <a:xfrm>
            <a:off x="799254" y="3094100"/>
            <a:ext cx="0" cy="548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92620D0-3EFF-45B5-9155-757383F456FC}"/>
              </a:ext>
            </a:extLst>
          </p:cNvPr>
          <p:cNvCxnSpPr/>
          <p:nvPr userDrawn="1"/>
        </p:nvCxnSpPr>
        <p:spPr>
          <a:xfrm>
            <a:off x="799254" y="3642740"/>
            <a:ext cx="1979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8BCC541E-6961-4E3A-BF1E-1710FC12CB55}"/>
              </a:ext>
            </a:extLst>
          </p:cNvPr>
          <p:cNvCxnSpPr/>
          <p:nvPr userDrawn="1"/>
        </p:nvCxnSpPr>
        <p:spPr>
          <a:xfrm>
            <a:off x="2778276" y="3642741"/>
            <a:ext cx="0" cy="249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A42BA6F-A8F6-4785-8C47-638AAE4CA8AC}"/>
              </a:ext>
            </a:extLst>
          </p:cNvPr>
          <p:cNvSpPr/>
          <p:nvPr userDrawn="1"/>
        </p:nvSpPr>
        <p:spPr>
          <a:xfrm>
            <a:off x="1325515" y="1673516"/>
            <a:ext cx="6858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D7D3DD4-96E4-4A1D-B224-0CC3518293E5}"/>
              </a:ext>
            </a:extLst>
          </p:cNvPr>
          <p:cNvSpPr/>
          <p:nvPr userDrawn="1"/>
        </p:nvSpPr>
        <p:spPr>
          <a:xfrm>
            <a:off x="1325515" y="2799370"/>
            <a:ext cx="6858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603B3E9-E33B-4CD3-9342-9552067ED56E}"/>
              </a:ext>
            </a:extLst>
          </p:cNvPr>
          <p:cNvSpPr/>
          <p:nvPr userDrawn="1"/>
        </p:nvSpPr>
        <p:spPr>
          <a:xfrm>
            <a:off x="1325515" y="3930125"/>
            <a:ext cx="6858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E226CEB6-6D6B-46F6-B640-B7E51B0A5A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2676" y="1802510"/>
            <a:ext cx="411480" cy="41148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="" xmlns:a16="http://schemas.microsoft.com/office/drawing/2014/main" id="{F3E733D1-BB5F-4CEA-B8BD-85B8075084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62676" y="2934899"/>
            <a:ext cx="411480" cy="41148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="" xmlns:a16="http://schemas.microsoft.com/office/drawing/2014/main" id="{505CA9BA-B590-4FBF-865C-70865C9D8D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2676" y="4067285"/>
            <a:ext cx="411480" cy="41148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D0379B98-18AB-4B23-B0E4-6FD4705F3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316" y="1815024"/>
            <a:ext cx="2311322" cy="37937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59F1C21-D122-478C-9B38-BBD7C12333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316" y="2950953"/>
            <a:ext cx="2311322" cy="37937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="" xmlns:a16="http://schemas.microsoft.com/office/drawing/2014/main" id="{B06EDB64-8406-4636-AA25-F0065EB9E2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316" y="4086882"/>
            <a:ext cx="2311322" cy="37937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B0A996D7-69A4-477E-AA32-EF4DF1FDEB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1" y="1745457"/>
            <a:ext cx="3328988" cy="962872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="" xmlns:a16="http://schemas.microsoft.com/office/drawing/2014/main" id="{AB1B79F9-3F2D-46EA-B069-66819B196C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430" y="2865828"/>
            <a:ext cx="3328988" cy="96286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="" xmlns:a16="http://schemas.microsoft.com/office/drawing/2014/main" id="{859C3ACF-264D-438C-9082-6EE76AA6CE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1430" y="3997300"/>
            <a:ext cx="3328988" cy="962865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13895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/>
      <p:bldP spid="2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E61CB-E1E7-4BFA-A884-CF02FF78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08" y="515526"/>
            <a:ext cx="7433584" cy="751745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rcle: Hollow 2">
            <a:extLst>
              <a:ext uri="{FF2B5EF4-FFF2-40B4-BE49-F238E27FC236}">
                <a16:creationId xmlns="" xmlns:a16="http://schemas.microsoft.com/office/drawing/2014/main" id="{6FE2ABAD-304D-4C80-AEF4-D0BCA52DEE69}"/>
              </a:ext>
            </a:extLst>
          </p:cNvPr>
          <p:cNvSpPr/>
          <p:nvPr userDrawn="1"/>
        </p:nvSpPr>
        <p:spPr>
          <a:xfrm>
            <a:off x="1106070" y="1568916"/>
            <a:ext cx="1882418" cy="1882419"/>
          </a:xfrm>
          <a:prstGeom prst="donut">
            <a:avLst>
              <a:gd name="adj" fmla="val 1388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F4EB9864-FA9B-42DB-B279-7EB4956107AB}"/>
              </a:ext>
            </a:extLst>
          </p:cNvPr>
          <p:cNvCxnSpPr/>
          <p:nvPr userDrawn="1"/>
        </p:nvCxnSpPr>
        <p:spPr>
          <a:xfrm>
            <a:off x="2055991" y="1568911"/>
            <a:ext cx="18649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ircle: Hollow 4">
            <a:extLst>
              <a:ext uri="{FF2B5EF4-FFF2-40B4-BE49-F238E27FC236}">
                <a16:creationId xmlns="" xmlns:a16="http://schemas.microsoft.com/office/drawing/2014/main" id="{CF8CCD7B-FE71-459F-9686-602F6BB16776}"/>
              </a:ext>
            </a:extLst>
          </p:cNvPr>
          <p:cNvSpPr/>
          <p:nvPr userDrawn="1"/>
        </p:nvSpPr>
        <p:spPr>
          <a:xfrm>
            <a:off x="3630791" y="1568911"/>
            <a:ext cx="1882418" cy="1882419"/>
          </a:xfrm>
          <a:prstGeom prst="donut">
            <a:avLst>
              <a:gd name="adj" fmla="val 13889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6B51E2BB-9DDC-4163-B4F5-6D893E538F85}"/>
              </a:ext>
            </a:extLst>
          </p:cNvPr>
          <p:cNvCxnSpPr/>
          <p:nvPr userDrawn="1"/>
        </p:nvCxnSpPr>
        <p:spPr>
          <a:xfrm>
            <a:off x="4572000" y="3451329"/>
            <a:ext cx="1864994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ircle: Hollow 6">
            <a:extLst>
              <a:ext uri="{FF2B5EF4-FFF2-40B4-BE49-F238E27FC236}">
                <a16:creationId xmlns="" xmlns:a16="http://schemas.microsoft.com/office/drawing/2014/main" id="{F55F4603-9C2C-46D2-8C19-6D22A517CA42}"/>
              </a:ext>
            </a:extLst>
          </p:cNvPr>
          <p:cNvSpPr/>
          <p:nvPr userDrawn="1"/>
        </p:nvSpPr>
        <p:spPr>
          <a:xfrm>
            <a:off x="6155514" y="1568910"/>
            <a:ext cx="1882418" cy="1882419"/>
          </a:xfrm>
          <a:prstGeom prst="donut">
            <a:avLst>
              <a:gd name="adj" fmla="val 13889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Text Placeholder 24">
            <a:extLst>
              <a:ext uri="{FF2B5EF4-FFF2-40B4-BE49-F238E27FC236}">
                <a16:creationId xmlns="" xmlns:a16="http://schemas.microsoft.com/office/drawing/2014/main" id="{57C62040-FC80-4DC7-AB3A-8A527EE6CF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5208" y="3622864"/>
            <a:ext cx="2384140" cy="253367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="" xmlns:a16="http://schemas.microsoft.com/office/drawing/2014/main" id="{4A29494D-164D-44D7-84B5-7CF60D1212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79930" y="3622863"/>
            <a:ext cx="2384140" cy="253367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="" xmlns:a16="http://schemas.microsoft.com/office/drawing/2014/main" id="{D6B477EE-88BF-4378-B6EA-1FB100E4E4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04651" y="3622863"/>
            <a:ext cx="2384140" cy="253367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="" xmlns:a16="http://schemas.microsoft.com/office/drawing/2014/main" id="{E2E65F2F-05AA-4D4A-BB41-B8B142DC6F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2043" y="2096171"/>
            <a:ext cx="827896" cy="82789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6" name="Picture Placeholder 17">
            <a:extLst>
              <a:ext uri="{FF2B5EF4-FFF2-40B4-BE49-F238E27FC236}">
                <a16:creationId xmlns="" xmlns:a16="http://schemas.microsoft.com/office/drawing/2014/main" id="{E9669A04-6CD4-4D9D-9D13-D1DF7F6C87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58051" y="2096172"/>
            <a:ext cx="827896" cy="82789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7" name="Picture Placeholder 17">
            <a:extLst>
              <a:ext uri="{FF2B5EF4-FFF2-40B4-BE49-F238E27FC236}">
                <a16:creationId xmlns="" xmlns:a16="http://schemas.microsoft.com/office/drawing/2014/main" id="{6E313CA4-1BAC-46B8-8B55-EBBC5E3B8F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82773" y="2096172"/>
            <a:ext cx="827896" cy="82789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4" name="Text Placeholder 24">
            <a:extLst>
              <a:ext uri="{FF2B5EF4-FFF2-40B4-BE49-F238E27FC236}">
                <a16:creationId xmlns="" xmlns:a16="http://schemas.microsoft.com/office/drawing/2014/main" id="{74297481-F6F1-43CB-8BCE-D47B301E63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5208" y="3888231"/>
            <a:ext cx="2384140" cy="101891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="" xmlns:a16="http://schemas.microsoft.com/office/drawing/2014/main" id="{D15071DD-CB93-4C72-9AC2-7F9D7E96D3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9930" y="3888230"/>
            <a:ext cx="2384140" cy="101891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="" xmlns:a16="http://schemas.microsoft.com/office/drawing/2014/main" id="{3BD19AFC-3355-4E7A-B5CE-1F78A72DBF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04651" y="3888230"/>
            <a:ext cx="2384140" cy="101891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82558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8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/>
      <p:bldP spid="15" grpId="0"/>
      <p:bldP spid="16" grpId="0"/>
      <p:bldP spid="17" grpId="0"/>
      <p:bldP spid="14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9B5DF-BB48-4D59-AE20-5BB81B6F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27847"/>
            <a:ext cx="7886700" cy="707784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rcle: Hollow 2">
            <a:extLst>
              <a:ext uri="{FF2B5EF4-FFF2-40B4-BE49-F238E27FC236}">
                <a16:creationId xmlns="" xmlns:a16="http://schemas.microsoft.com/office/drawing/2014/main" id="{A14D5E08-5456-4B04-8D27-229547C2373C}"/>
              </a:ext>
            </a:extLst>
          </p:cNvPr>
          <p:cNvSpPr/>
          <p:nvPr userDrawn="1"/>
        </p:nvSpPr>
        <p:spPr>
          <a:xfrm>
            <a:off x="726239" y="1687635"/>
            <a:ext cx="1543046" cy="1543046"/>
          </a:xfrm>
          <a:prstGeom prst="donut">
            <a:avLst>
              <a:gd name="adj" fmla="val 1388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CF87B9F9-267E-47D7-B35C-FBE07C7E25C8}"/>
              </a:ext>
            </a:extLst>
          </p:cNvPr>
          <p:cNvCxnSpPr/>
          <p:nvPr userDrawn="1"/>
        </p:nvCxnSpPr>
        <p:spPr>
          <a:xfrm>
            <a:off x="1504904" y="1687630"/>
            <a:ext cx="15287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ircle: Hollow 4">
            <a:extLst>
              <a:ext uri="{FF2B5EF4-FFF2-40B4-BE49-F238E27FC236}">
                <a16:creationId xmlns="" xmlns:a16="http://schemas.microsoft.com/office/drawing/2014/main" id="{0A082041-FE80-4321-9B58-6BF48C04588B}"/>
              </a:ext>
            </a:extLst>
          </p:cNvPr>
          <p:cNvSpPr/>
          <p:nvPr userDrawn="1"/>
        </p:nvSpPr>
        <p:spPr>
          <a:xfrm>
            <a:off x="2795791" y="1687632"/>
            <a:ext cx="1543046" cy="1543046"/>
          </a:xfrm>
          <a:prstGeom prst="donut">
            <a:avLst>
              <a:gd name="adj" fmla="val 13889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83DD22A0-9B8B-4627-BDA3-370EEF79E93F}"/>
              </a:ext>
            </a:extLst>
          </p:cNvPr>
          <p:cNvCxnSpPr/>
          <p:nvPr userDrawn="1"/>
        </p:nvCxnSpPr>
        <p:spPr>
          <a:xfrm>
            <a:off x="3567314" y="3230676"/>
            <a:ext cx="152876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05FBD34A-81A3-4C53-91FB-B7F5E56A7E8E}"/>
              </a:ext>
            </a:extLst>
          </p:cNvPr>
          <p:cNvCxnSpPr/>
          <p:nvPr userDrawn="1"/>
        </p:nvCxnSpPr>
        <p:spPr>
          <a:xfrm>
            <a:off x="5623651" y="1687630"/>
            <a:ext cx="1528762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ircle: Hollow 7">
            <a:extLst>
              <a:ext uri="{FF2B5EF4-FFF2-40B4-BE49-F238E27FC236}">
                <a16:creationId xmlns="" xmlns:a16="http://schemas.microsoft.com/office/drawing/2014/main" id="{2B5B3E73-893D-49D1-BFD1-1E3DEEF96B28}"/>
              </a:ext>
            </a:extLst>
          </p:cNvPr>
          <p:cNvSpPr/>
          <p:nvPr userDrawn="1"/>
        </p:nvSpPr>
        <p:spPr>
          <a:xfrm>
            <a:off x="4865342" y="1687631"/>
            <a:ext cx="1543046" cy="1543046"/>
          </a:xfrm>
          <a:prstGeom prst="donut">
            <a:avLst>
              <a:gd name="adj" fmla="val 13889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="" xmlns:a16="http://schemas.microsoft.com/office/drawing/2014/main" id="{C348B2F4-8EA0-432B-BCF6-0D74C066B3FF}"/>
              </a:ext>
            </a:extLst>
          </p:cNvPr>
          <p:cNvSpPr/>
          <p:nvPr userDrawn="1"/>
        </p:nvSpPr>
        <p:spPr>
          <a:xfrm>
            <a:off x="6874717" y="1682946"/>
            <a:ext cx="1543046" cy="1543046"/>
          </a:xfrm>
          <a:prstGeom prst="donut">
            <a:avLst>
              <a:gd name="adj" fmla="val 13889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4" name="Text Placeholder 24">
            <a:extLst>
              <a:ext uri="{FF2B5EF4-FFF2-40B4-BE49-F238E27FC236}">
                <a16:creationId xmlns="" xmlns:a16="http://schemas.microsoft.com/office/drawing/2014/main" id="{E412DB19-4967-4851-B3CF-388385447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175" y="3441756"/>
            <a:ext cx="1805457" cy="28775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="" xmlns:a16="http://schemas.microsoft.com/office/drawing/2014/main" id="{880DD37A-1B23-4CDD-A792-7B0A739B6F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4585" y="3441756"/>
            <a:ext cx="1805457" cy="28775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="" xmlns:a16="http://schemas.microsoft.com/office/drawing/2014/main" id="{873F0B8C-B4C1-41FD-B9E4-DB24B0D860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34136" y="3441756"/>
            <a:ext cx="1805457" cy="28775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="" xmlns:a16="http://schemas.microsoft.com/office/drawing/2014/main" id="{A44E85CE-8606-418B-B78E-F03A2B5F8F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03688" y="3427986"/>
            <a:ext cx="1805457" cy="28775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39AD6B4F-FFC9-4C33-AB28-2967EC78C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226" y="2118789"/>
            <a:ext cx="671355" cy="67135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="" xmlns:a16="http://schemas.microsoft.com/office/drawing/2014/main" id="{01960AAC-E494-4FEB-BEBF-FCCDA2B8860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37383" y="2118789"/>
            <a:ext cx="671355" cy="67135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="" xmlns:a16="http://schemas.microsoft.com/office/drawing/2014/main" id="{DF2DB46F-4653-4E64-8BE4-E4905539B80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301187" y="2118789"/>
            <a:ext cx="671355" cy="67135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="" xmlns:a16="http://schemas.microsoft.com/office/drawing/2014/main" id="{343B5200-85CC-429C-9FD0-EFA7D45BEC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23777" y="2118788"/>
            <a:ext cx="671355" cy="67135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2" name="Text Placeholder 24">
            <a:extLst>
              <a:ext uri="{FF2B5EF4-FFF2-40B4-BE49-F238E27FC236}">
                <a16:creationId xmlns="" xmlns:a16="http://schemas.microsoft.com/office/drawing/2014/main" id="{90DE9238-5D65-4A17-86EB-BCAAAA34DE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2175" y="3741509"/>
            <a:ext cx="1805457" cy="101144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D825A3F6-2BAC-4EBF-B727-2AFDD3302D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664585" y="3741509"/>
            <a:ext cx="1805457" cy="101144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="" xmlns:a16="http://schemas.microsoft.com/office/drawing/2014/main" id="{BFCD4F50-F8CA-4E2C-B401-D816139C49C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34136" y="3741509"/>
            <a:ext cx="1805457" cy="101144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0C63CFF6-6CFA-47AA-8BC9-83AB7C8635A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03688" y="3727739"/>
            <a:ext cx="1805457" cy="101144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55082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9" grpId="0" animBg="1"/>
      <p:bldP spid="14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/>
      <p:bldP spid="17" grpId="0" build="p"/>
      <p:bldP spid="18" grpId="0"/>
      <p:bldP spid="19" grpId="0"/>
      <p:bldP spid="20" grpId="0"/>
      <p:bldP spid="21" grpId="0"/>
      <p:bldP spid="22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/>
      <p:bldP spid="25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33C09E-75A8-49A0-B5D3-8A19BB5BF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3279"/>
            <a:ext cx="7886700" cy="754514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2D787A8-6D10-4753-863B-B8553D777DC0}"/>
              </a:ext>
            </a:extLst>
          </p:cNvPr>
          <p:cNvSpPr/>
          <p:nvPr userDrawn="1"/>
        </p:nvSpPr>
        <p:spPr>
          <a:xfrm>
            <a:off x="0" y="1271405"/>
            <a:ext cx="3048000" cy="1824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70D24E3-6581-43F3-9516-4B55F12649BE}"/>
              </a:ext>
            </a:extLst>
          </p:cNvPr>
          <p:cNvSpPr/>
          <p:nvPr userDrawn="1"/>
        </p:nvSpPr>
        <p:spPr>
          <a:xfrm>
            <a:off x="3048000" y="1271405"/>
            <a:ext cx="3048000" cy="1824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D33136B-E7A0-4799-AD23-9AD3D12C415C}"/>
              </a:ext>
            </a:extLst>
          </p:cNvPr>
          <p:cNvSpPr/>
          <p:nvPr userDrawn="1"/>
        </p:nvSpPr>
        <p:spPr>
          <a:xfrm>
            <a:off x="6096000" y="1271405"/>
            <a:ext cx="3048000" cy="1824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489F8BE-A14D-46F0-A259-4621A0ED4E9E}"/>
              </a:ext>
            </a:extLst>
          </p:cNvPr>
          <p:cNvSpPr/>
          <p:nvPr userDrawn="1"/>
        </p:nvSpPr>
        <p:spPr>
          <a:xfrm>
            <a:off x="0" y="3095693"/>
            <a:ext cx="3048000" cy="1824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8EB071D-1C11-4157-A538-57CC5E637C1B}"/>
              </a:ext>
            </a:extLst>
          </p:cNvPr>
          <p:cNvSpPr/>
          <p:nvPr userDrawn="1"/>
        </p:nvSpPr>
        <p:spPr>
          <a:xfrm>
            <a:off x="3048000" y="3095693"/>
            <a:ext cx="3048000" cy="1824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0EF4130-06B5-48C8-BFD1-5FCEEC97885F}"/>
              </a:ext>
            </a:extLst>
          </p:cNvPr>
          <p:cNvSpPr/>
          <p:nvPr userDrawn="1"/>
        </p:nvSpPr>
        <p:spPr>
          <a:xfrm>
            <a:off x="6096000" y="3095693"/>
            <a:ext cx="3048000" cy="1824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80C06585-60C8-41AC-8A78-B3F6B5AD7F93}"/>
              </a:ext>
            </a:extLst>
          </p:cNvPr>
          <p:cNvSpPr/>
          <p:nvPr userDrawn="1"/>
        </p:nvSpPr>
        <p:spPr>
          <a:xfrm>
            <a:off x="3048001" y="2595631"/>
            <a:ext cx="444689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FFD84716-C780-47F5-9238-632C4E5CC72C}"/>
              </a:ext>
            </a:extLst>
          </p:cNvPr>
          <p:cNvSpPr/>
          <p:nvPr userDrawn="1"/>
        </p:nvSpPr>
        <p:spPr>
          <a:xfrm>
            <a:off x="6096001" y="2595631"/>
            <a:ext cx="444689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1ED3B604-1D52-4F38-8811-DE901AD5B860}"/>
              </a:ext>
            </a:extLst>
          </p:cNvPr>
          <p:cNvSpPr/>
          <p:nvPr userDrawn="1"/>
        </p:nvSpPr>
        <p:spPr>
          <a:xfrm flipH="1">
            <a:off x="2632881" y="4419919"/>
            <a:ext cx="415120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2B753718-7F42-40FD-A1EB-BB48B5B4A5D4}"/>
              </a:ext>
            </a:extLst>
          </p:cNvPr>
          <p:cNvSpPr/>
          <p:nvPr userDrawn="1"/>
        </p:nvSpPr>
        <p:spPr>
          <a:xfrm flipH="1">
            <a:off x="5680881" y="4419919"/>
            <a:ext cx="415120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DE5185BC-B114-4DCC-92BD-6F7226744E2B}"/>
              </a:ext>
            </a:extLst>
          </p:cNvPr>
          <p:cNvSpPr/>
          <p:nvPr userDrawn="1"/>
        </p:nvSpPr>
        <p:spPr>
          <a:xfrm rot="5400000">
            <a:off x="8585663" y="3116433"/>
            <a:ext cx="404955" cy="363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4" name="Picture Placeholder 17">
            <a:extLst>
              <a:ext uri="{FF2B5EF4-FFF2-40B4-BE49-F238E27FC236}">
                <a16:creationId xmlns="" xmlns:a16="http://schemas.microsoft.com/office/drawing/2014/main" id="{9ED2F87E-F98F-4BBC-B251-D6A2793686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3971" y="1394368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4F0ADB9E-101C-410B-8E42-A3D45F0433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015" y="1911762"/>
            <a:ext cx="2437973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="" xmlns:a16="http://schemas.microsoft.com/office/drawing/2014/main" id="{2FC3C198-7FFD-45D5-BF00-6EEA05296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5014" y="2284364"/>
            <a:ext cx="2437972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1BF94B4A-1BF9-4BF2-8446-669A270AA2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83971" y="3179324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9" name="Text Placeholder 15">
            <a:extLst>
              <a:ext uri="{FF2B5EF4-FFF2-40B4-BE49-F238E27FC236}">
                <a16:creationId xmlns="" xmlns:a16="http://schemas.microsoft.com/office/drawing/2014/main" id="{5DD1DB73-61C9-47E3-A664-3506087D1B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5015" y="3696718"/>
            <a:ext cx="2437973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="" xmlns:a16="http://schemas.microsoft.com/office/drawing/2014/main" id="{1F7CC067-7862-4CC1-B7C0-887864CDFC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5014" y="4069320"/>
            <a:ext cx="2437972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="" xmlns:a16="http://schemas.microsoft.com/office/drawing/2014/main" id="{C823D970-98BE-43EF-96C1-49FE7F3B04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1969" y="1391628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="" xmlns:a16="http://schemas.microsoft.com/office/drawing/2014/main" id="{C94825A4-D4A0-4BB5-9529-46CB903DBA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53012" y="1909021"/>
            <a:ext cx="2437973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CB3404F8-71CA-4DA7-8883-C906D533B0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53013" y="2281623"/>
            <a:ext cx="2437972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="" xmlns:a16="http://schemas.microsoft.com/office/drawing/2014/main" id="{9DFEA025-5445-4A7B-99D0-03F0322A950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31969" y="3176584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5" name="Text Placeholder 15">
            <a:extLst>
              <a:ext uri="{FF2B5EF4-FFF2-40B4-BE49-F238E27FC236}">
                <a16:creationId xmlns="" xmlns:a16="http://schemas.microsoft.com/office/drawing/2014/main" id="{0232599E-3B37-4A7F-8B57-FD4B6331C2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53012" y="3693977"/>
            <a:ext cx="2437973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19147254-B886-4954-AC21-AFCC038C1E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53013" y="4066579"/>
            <a:ext cx="2437972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="" xmlns:a16="http://schemas.microsoft.com/office/drawing/2014/main" id="{215F82A3-89C6-419E-BB6A-79A542ACB20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79968" y="1391628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8" name="Text Placeholder 15">
            <a:extLst>
              <a:ext uri="{FF2B5EF4-FFF2-40B4-BE49-F238E27FC236}">
                <a16:creationId xmlns="" xmlns:a16="http://schemas.microsoft.com/office/drawing/2014/main" id="{4AAAB8CE-5801-466F-A2A2-A6D94F6FE8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01011" y="1909021"/>
            <a:ext cx="2437973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8C913A05-B43D-464D-9549-177345627B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01012" y="2281623"/>
            <a:ext cx="2437972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="" xmlns:a16="http://schemas.microsoft.com/office/drawing/2014/main" id="{4CAC2647-0ED5-4EC8-B00D-F0C37AB70C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79968" y="3176584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31" name="Text Placeholder 15">
            <a:extLst>
              <a:ext uri="{FF2B5EF4-FFF2-40B4-BE49-F238E27FC236}">
                <a16:creationId xmlns="" xmlns:a16="http://schemas.microsoft.com/office/drawing/2014/main" id="{01CE7493-6AF1-4040-80AC-7FB265949AF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01011" y="3693977"/>
            <a:ext cx="2437973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="" xmlns:a16="http://schemas.microsoft.com/office/drawing/2014/main" id="{A15553A4-DD69-4E77-9518-CA9F76E4A6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01012" y="4066579"/>
            <a:ext cx="2437972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8942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/>
      <p:bldP spid="20" grpId="0" build="p"/>
      <p:bldP spid="21" grpId="0"/>
      <p:bldP spid="2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/>
      <p:bldP spid="26" grpId="0" build="p"/>
      <p:bldP spid="27" grpId="0"/>
      <p:bldP spid="28" grpId="0" build="p"/>
      <p:bldP spid="29" grpId="0" build="p"/>
      <p:bldP spid="30" grpId="0"/>
      <p:bldP spid="3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88669C0-5D8E-4F4E-9433-92E1ADEDFC79}"/>
              </a:ext>
            </a:extLst>
          </p:cNvPr>
          <p:cNvSpPr/>
          <p:nvPr userDrawn="1"/>
        </p:nvSpPr>
        <p:spPr>
          <a:xfrm>
            <a:off x="593677" y="2276454"/>
            <a:ext cx="1995986" cy="2581173"/>
          </a:xfrm>
          <a:prstGeom prst="roundRect">
            <a:avLst>
              <a:gd name="adj" fmla="val 743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EFFA88C-C93A-4C27-8A3E-2DBFABBCC5BC}"/>
              </a:ext>
            </a:extLst>
          </p:cNvPr>
          <p:cNvSpPr/>
          <p:nvPr userDrawn="1"/>
        </p:nvSpPr>
        <p:spPr>
          <a:xfrm>
            <a:off x="2589663" y="1756132"/>
            <a:ext cx="1995986" cy="2581173"/>
          </a:xfrm>
          <a:prstGeom prst="roundRect">
            <a:avLst>
              <a:gd name="adj" fmla="val 74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52E0FE6-DA87-43B1-B0C9-4B2BD559A59E}"/>
              </a:ext>
            </a:extLst>
          </p:cNvPr>
          <p:cNvSpPr/>
          <p:nvPr userDrawn="1"/>
        </p:nvSpPr>
        <p:spPr>
          <a:xfrm>
            <a:off x="4585648" y="1248180"/>
            <a:ext cx="1995986" cy="2581173"/>
          </a:xfrm>
          <a:prstGeom prst="roundRect">
            <a:avLst>
              <a:gd name="adj" fmla="val 74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3346ED6-6C66-441F-8AF1-89627850F987}"/>
              </a:ext>
            </a:extLst>
          </p:cNvPr>
          <p:cNvSpPr/>
          <p:nvPr userDrawn="1"/>
        </p:nvSpPr>
        <p:spPr>
          <a:xfrm>
            <a:off x="6581633" y="740228"/>
            <a:ext cx="1995986" cy="2581173"/>
          </a:xfrm>
          <a:prstGeom prst="roundRect">
            <a:avLst>
              <a:gd name="adj" fmla="val 74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0BC1FD8-C393-4145-BF6A-983FE0A846B2}"/>
              </a:ext>
            </a:extLst>
          </p:cNvPr>
          <p:cNvCxnSpPr/>
          <p:nvPr userDrawn="1"/>
        </p:nvCxnSpPr>
        <p:spPr>
          <a:xfrm>
            <a:off x="2589663" y="4601167"/>
            <a:ext cx="992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8A38AD7F-F627-4C7C-AE94-705382D715C2}"/>
              </a:ext>
            </a:extLst>
          </p:cNvPr>
          <p:cNvCxnSpPr/>
          <p:nvPr userDrawn="1"/>
        </p:nvCxnSpPr>
        <p:spPr>
          <a:xfrm flipV="1">
            <a:off x="3587656" y="4371218"/>
            <a:ext cx="0" cy="233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41F027E-25B2-4C49-B10C-E1B80AFD0BF6}"/>
              </a:ext>
            </a:extLst>
          </p:cNvPr>
          <p:cNvCxnSpPr/>
          <p:nvPr userDrawn="1"/>
        </p:nvCxnSpPr>
        <p:spPr>
          <a:xfrm>
            <a:off x="4590768" y="4087704"/>
            <a:ext cx="992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5EDA8FF7-81A3-4BBE-AA92-6E5632DC9FA8}"/>
              </a:ext>
            </a:extLst>
          </p:cNvPr>
          <p:cNvCxnSpPr/>
          <p:nvPr userDrawn="1"/>
        </p:nvCxnSpPr>
        <p:spPr>
          <a:xfrm flipV="1">
            <a:off x="5588760" y="3857755"/>
            <a:ext cx="0" cy="233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F6D6ECE-85B4-4601-B6EB-07EECA9E6BD5}"/>
              </a:ext>
            </a:extLst>
          </p:cNvPr>
          <p:cNvCxnSpPr/>
          <p:nvPr userDrawn="1"/>
        </p:nvCxnSpPr>
        <p:spPr>
          <a:xfrm>
            <a:off x="6581634" y="3580297"/>
            <a:ext cx="992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0542A42E-BFC1-4709-810E-590AA130F41B}"/>
              </a:ext>
            </a:extLst>
          </p:cNvPr>
          <p:cNvCxnSpPr/>
          <p:nvPr userDrawn="1"/>
        </p:nvCxnSpPr>
        <p:spPr>
          <a:xfrm flipV="1">
            <a:off x="7579626" y="3350347"/>
            <a:ext cx="0" cy="233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125F807-4662-4AB0-9F7D-1B6BCDE01393}"/>
              </a:ext>
            </a:extLst>
          </p:cNvPr>
          <p:cNvSpPr/>
          <p:nvPr userDrawn="1"/>
        </p:nvSpPr>
        <p:spPr>
          <a:xfrm>
            <a:off x="1178581" y="2473781"/>
            <a:ext cx="826178" cy="8261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E326325-35DC-48C0-ADFA-95425F505F19}"/>
              </a:ext>
            </a:extLst>
          </p:cNvPr>
          <p:cNvSpPr/>
          <p:nvPr userDrawn="1"/>
        </p:nvSpPr>
        <p:spPr>
          <a:xfrm>
            <a:off x="3169449" y="1986483"/>
            <a:ext cx="826178" cy="8261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EDBF293-C921-455E-8984-69FF65EE625F}"/>
              </a:ext>
            </a:extLst>
          </p:cNvPr>
          <p:cNvSpPr/>
          <p:nvPr userDrawn="1"/>
        </p:nvSpPr>
        <p:spPr>
          <a:xfrm>
            <a:off x="5175671" y="1466161"/>
            <a:ext cx="826178" cy="8261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72BC28C-410E-4F42-AB95-BAEF8910AF45}"/>
              </a:ext>
            </a:extLst>
          </p:cNvPr>
          <p:cNvSpPr/>
          <p:nvPr userDrawn="1"/>
        </p:nvSpPr>
        <p:spPr>
          <a:xfrm>
            <a:off x="7166538" y="958208"/>
            <a:ext cx="826178" cy="8261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7" name="Picture Placeholder 17">
            <a:extLst>
              <a:ext uri="{FF2B5EF4-FFF2-40B4-BE49-F238E27FC236}">
                <a16:creationId xmlns="" xmlns:a16="http://schemas.microsoft.com/office/drawing/2014/main" id="{623AAC61-42EB-4BFB-A8EC-21C0EE2BEC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6523" y="2646839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7284D6E0-6E47-483B-B623-585791C0E7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1996" y="2159541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="" xmlns:a16="http://schemas.microsoft.com/office/drawing/2014/main" id="{C135D0D1-4015-422B-9989-5A92FEF29B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48730" y="1639220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0" name="Picture Placeholder 17">
            <a:extLst>
              <a:ext uri="{FF2B5EF4-FFF2-40B4-BE49-F238E27FC236}">
                <a16:creationId xmlns="" xmlns:a16="http://schemas.microsoft.com/office/drawing/2014/main" id="{F42EFB70-6F05-4085-9D25-840DCA8536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4479" y="1131267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1" name="Text Placeholder 15">
            <a:extLst>
              <a:ext uri="{FF2B5EF4-FFF2-40B4-BE49-F238E27FC236}">
                <a16:creationId xmlns="" xmlns:a16="http://schemas.microsoft.com/office/drawing/2014/main" id="{E234AE5F-FBF4-46AE-8C0A-CAC60019FA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747" y="3323346"/>
            <a:ext cx="192361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="" xmlns:a16="http://schemas.microsoft.com/office/drawing/2014/main" id="{B0EB8E83-8C89-4C47-B7D4-B42ADF173B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747" y="3653630"/>
            <a:ext cx="1923612" cy="89395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="" xmlns:a16="http://schemas.microsoft.com/office/drawing/2014/main" id="{C4F8D098-3B4B-48DD-984A-172AC4817A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15612" y="2846572"/>
            <a:ext cx="192361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="" xmlns:a16="http://schemas.microsoft.com/office/drawing/2014/main" id="{76196BF6-5759-4AC2-A829-E53EBA92F0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15614" y="3176857"/>
            <a:ext cx="1923612" cy="89395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="" xmlns:a16="http://schemas.microsoft.com/office/drawing/2014/main" id="{1352A618-F89F-4A88-B99F-4F3697C497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13105" y="2320740"/>
            <a:ext cx="192361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B4CCD15D-84BE-45E2-A2C5-020ED9457A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3106" y="2651025"/>
            <a:ext cx="1923612" cy="89395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="" xmlns:a16="http://schemas.microsoft.com/office/drawing/2014/main" id="{C87B58A4-F162-4FF4-91C1-AAD7A1B6E9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09090" y="1785693"/>
            <a:ext cx="192361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="" xmlns:a16="http://schemas.microsoft.com/office/drawing/2014/main" id="{74041915-2C1A-41BD-800D-06DDF2D911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09092" y="2115978"/>
            <a:ext cx="1923612" cy="89395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="" xmlns:a16="http://schemas.microsoft.com/office/drawing/2014/main" id="{5DBE87E2-BB08-43FE-9F27-1B11F3BD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6"/>
            <a:ext cx="3984454" cy="994172"/>
          </a:xfrm>
          <a:prstGeom prst="rect">
            <a:avLst/>
          </a:prstGeom>
        </p:spPr>
        <p:txBody>
          <a:bodyPr lIns="77920" tIns="38960" rIns="77920" bIns="38960" anchor="ctr"/>
          <a:lstStyle>
            <a:lvl1pPr>
              <a:defRPr sz="24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216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/>
      <p:bldP spid="26" grpId="0" build="p"/>
      <p:bldP spid="27" grpId="0" build="p"/>
      <p:bldP spid="28" grpId="0" build="p"/>
      <p:bldP spid="29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3E1AA2-4598-4B90-95B6-03C1D454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748145"/>
            <a:ext cx="7886700" cy="800426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A17373DF-1016-4521-A083-D4C01FE448AD}"/>
              </a:ext>
            </a:extLst>
          </p:cNvPr>
          <p:cNvSpPr/>
          <p:nvPr userDrawn="1"/>
        </p:nvSpPr>
        <p:spPr>
          <a:xfrm>
            <a:off x="285820" y="1974768"/>
            <a:ext cx="2213035" cy="1211170"/>
          </a:xfrm>
          <a:custGeom>
            <a:avLst/>
            <a:gdLst>
              <a:gd name="connsiteX0" fmla="*/ 728397 w 3587712"/>
              <a:gd name="connsiteY0" fmla="*/ 0 h 1963516"/>
              <a:gd name="connsiteX1" fmla="*/ 3587712 w 3587712"/>
              <a:gd name="connsiteY1" fmla="*/ 0 h 1963516"/>
              <a:gd name="connsiteX2" fmla="*/ 3587712 w 3587712"/>
              <a:gd name="connsiteY2" fmla="*/ 522514 h 1963516"/>
              <a:gd name="connsiteX3" fmla="*/ 728397 w 3587712"/>
              <a:gd name="connsiteY3" fmla="*/ 522514 h 1963516"/>
              <a:gd name="connsiteX4" fmla="*/ 728397 w 3587712"/>
              <a:gd name="connsiteY4" fmla="*/ 1963516 h 1963516"/>
              <a:gd name="connsiteX5" fmla="*/ 268681 w 3587712"/>
              <a:gd name="connsiteY5" fmla="*/ 1963516 h 1963516"/>
              <a:gd name="connsiteX6" fmla="*/ 268681 w 3587712"/>
              <a:gd name="connsiteY6" fmla="*/ 533836 h 1963516"/>
              <a:gd name="connsiteX7" fmla="*/ 228625 w 3587712"/>
              <a:gd name="connsiteY7" fmla="*/ 552323 h 1963516"/>
              <a:gd name="connsiteX8" fmla="*/ 132492 w 3587712"/>
              <a:gd name="connsiteY8" fmla="*/ 581903 h 1963516"/>
              <a:gd name="connsiteX9" fmla="*/ 0 w 3587712"/>
              <a:gd name="connsiteY9" fmla="*/ 600390 h 1963516"/>
              <a:gd name="connsiteX10" fmla="*/ 0 w 3587712"/>
              <a:gd name="connsiteY10" fmla="*/ 263922 h 1963516"/>
              <a:gd name="connsiteX11" fmla="*/ 94901 w 3587712"/>
              <a:gd name="connsiteY11" fmla="*/ 245435 h 1963516"/>
              <a:gd name="connsiteX12" fmla="*/ 220614 w 3587712"/>
              <a:gd name="connsiteY12" fmla="*/ 194903 h 1963516"/>
              <a:gd name="connsiteX13" fmla="*/ 332770 w 3587712"/>
              <a:gd name="connsiteY13" fmla="*/ 111094 h 1963516"/>
              <a:gd name="connsiteX14" fmla="*/ 379604 w 3587712"/>
              <a:gd name="connsiteY14" fmla="*/ 171 h 1963516"/>
              <a:gd name="connsiteX15" fmla="*/ 728397 w 3587712"/>
              <a:gd name="connsiteY15" fmla="*/ 171 h 196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87712" h="1963516">
                <a:moveTo>
                  <a:pt x="728397" y="0"/>
                </a:moveTo>
                <a:lnTo>
                  <a:pt x="3587712" y="0"/>
                </a:lnTo>
                <a:lnTo>
                  <a:pt x="3587712" y="522514"/>
                </a:lnTo>
                <a:lnTo>
                  <a:pt x="728397" y="522514"/>
                </a:lnTo>
                <a:lnTo>
                  <a:pt x="728397" y="1963516"/>
                </a:lnTo>
                <a:lnTo>
                  <a:pt x="268681" y="1963516"/>
                </a:lnTo>
                <a:lnTo>
                  <a:pt x="268681" y="533836"/>
                </a:lnTo>
                <a:cubicBezTo>
                  <a:pt x="258821" y="538766"/>
                  <a:pt x="245469" y="544928"/>
                  <a:pt x="228625" y="552323"/>
                </a:cubicBezTo>
                <a:cubicBezTo>
                  <a:pt x="211781" y="559718"/>
                  <a:pt x="179737" y="569578"/>
                  <a:pt x="132492" y="581903"/>
                </a:cubicBezTo>
                <a:cubicBezTo>
                  <a:pt x="85246" y="594228"/>
                  <a:pt x="41082" y="600390"/>
                  <a:pt x="0" y="600390"/>
                </a:cubicBezTo>
                <a:lnTo>
                  <a:pt x="0" y="263922"/>
                </a:lnTo>
                <a:cubicBezTo>
                  <a:pt x="23006" y="263922"/>
                  <a:pt x="54640" y="257760"/>
                  <a:pt x="94901" y="245435"/>
                </a:cubicBezTo>
                <a:cubicBezTo>
                  <a:pt x="135162" y="233110"/>
                  <a:pt x="177066" y="216266"/>
                  <a:pt x="220614" y="194903"/>
                </a:cubicBezTo>
                <a:cubicBezTo>
                  <a:pt x="264162" y="173540"/>
                  <a:pt x="301547" y="145604"/>
                  <a:pt x="332770" y="111094"/>
                </a:cubicBezTo>
                <a:cubicBezTo>
                  <a:pt x="363993" y="76585"/>
                  <a:pt x="379604" y="39610"/>
                  <a:pt x="379604" y="171"/>
                </a:cubicBezTo>
                <a:lnTo>
                  <a:pt x="728397" y="17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D1CD72A4-F8A4-4B3F-8255-8F91C9EE7062}"/>
              </a:ext>
            </a:extLst>
          </p:cNvPr>
          <p:cNvSpPr/>
          <p:nvPr userDrawn="1"/>
        </p:nvSpPr>
        <p:spPr>
          <a:xfrm>
            <a:off x="2987427" y="1980419"/>
            <a:ext cx="2300908" cy="1211170"/>
          </a:xfrm>
          <a:custGeom>
            <a:avLst/>
            <a:gdLst>
              <a:gd name="connsiteX0" fmla="*/ 575570 w 3730170"/>
              <a:gd name="connsiteY0" fmla="*/ 0 h 1963516"/>
              <a:gd name="connsiteX1" fmla="*/ 617329 w 3730170"/>
              <a:gd name="connsiteY1" fmla="*/ 3188 h 1963516"/>
              <a:gd name="connsiteX2" fmla="*/ 616812 w 3730170"/>
              <a:gd name="connsiteY2" fmla="*/ 2008 h 1963516"/>
              <a:gd name="connsiteX3" fmla="*/ 3730170 w 3730170"/>
              <a:gd name="connsiteY3" fmla="*/ 0 h 1963516"/>
              <a:gd name="connsiteX4" fmla="*/ 3730170 w 3730170"/>
              <a:gd name="connsiteY4" fmla="*/ 529521 h 1963516"/>
              <a:gd name="connsiteX5" fmla="*/ 1142401 w 3730170"/>
              <a:gd name="connsiteY5" fmla="*/ 529521 h 1963516"/>
              <a:gd name="connsiteX6" fmla="*/ 1144977 w 3730170"/>
              <a:gd name="connsiteY6" fmla="*/ 563274 h 1963516"/>
              <a:gd name="connsiteX7" fmla="*/ 1099991 w 3730170"/>
              <a:gd name="connsiteY7" fmla="*/ 811310 h 1963516"/>
              <a:gd name="connsiteX8" fmla="*/ 984754 w 3730170"/>
              <a:gd name="connsiteY8" fmla="*/ 1022690 h 1963516"/>
              <a:gd name="connsiteX9" fmla="*/ 867668 w 3730170"/>
              <a:gd name="connsiteY9" fmla="*/ 1166258 h 1963516"/>
              <a:gd name="connsiteX10" fmla="*/ 748734 w 3730170"/>
              <a:gd name="connsiteY10" fmla="*/ 1292720 h 1963516"/>
              <a:gd name="connsiteX11" fmla="*/ 635962 w 3730170"/>
              <a:gd name="connsiteY11" fmla="*/ 1421625 h 1963516"/>
              <a:gd name="connsiteX12" fmla="*/ 538595 w 3730170"/>
              <a:gd name="connsiteY12" fmla="*/ 1570080 h 1963516"/>
              <a:gd name="connsiteX13" fmla="*/ 1130187 w 3730170"/>
              <a:gd name="connsiteY13" fmla="*/ 1570080 h 1963516"/>
              <a:gd name="connsiteX14" fmla="*/ 1130187 w 3730170"/>
              <a:gd name="connsiteY14" fmla="*/ 1963516 h 1963516"/>
              <a:gd name="connsiteX15" fmla="*/ 4930 w 3730170"/>
              <a:gd name="connsiteY15" fmla="*/ 1963516 h 1963516"/>
              <a:gd name="connsiteX16" fmla="*/ 4930 w 3730170"/>
              <a:gd name="connsiteY16" fmla="*/ 1863325 h 1963516"/>
              <a:gd name="connsiteX17" fmla="*/ 22185 w 3730170"/>
              <a:gd name="connsiteY17" fmla="*/ 1683713 h 1963516"/>
              <a:gd name="connsiteX18" fmla="*/ 104761 w 3730170"/>
              <a:gd name="connsiteY18" fmla="*/ 1436287 h 1963516"/>
              <a:gd name="connsiteX19" fmla="*/ 236637 w 3730170"/>
              <a:gd name="connsiteY19" fmla="*/ 1223075 h 1963516"/>
              <a:gd name="connsiteX20" fmla="*/ 399941 w 3730170"/>
              <a:gd name="connsiteY20" fmla="*/ 1030633 h 1963516"/>
              <a:gd name="connsiteX21" fmla="*/ 575570 w 3730170"/>
              <a:gd name="connsiteY21" fmla="*/ 846744 h 1963516"/>
              <a:gd name="connsiteX22" fmla="*/ 656914 w 3730170"/>
              <a:gd name="connsiteY22" fmla="*/ 724559 h 1963516"/>
              <a:gd name="connsiteX23" fmla="*/ 686493 w 3730170"/>
              <a:gd name="connsiteY23" fmla="*/ 570605 h 1963516"/>
              <a:gd name="connsiteX24" fmla="*/ 661227 w 3730170"/>
              <a:gd name="connsiteY24" fmla="*/ 440478 h 1963516"/>
              <a:gd name="connsiteX25" fmla="*/ 569407 w 3730170"/>
              <a:gd name="connsiteY25" fmla="*/ 392215 h 1963516"/>
              <a:gd name="connsiteX26" fmla="*/ 460949 w 3730170"/>
              <a:gd name="connsiteY26" fmla="*/ 577937 h 1963516"/>
              <a:gd name="connsiteX27" fmla="*/ 460949 w 3730170"/>
              <a:gd name="connsiteY27" fmla="*/ 759993 h 1963516"/>
              <a:gd name="connsiteX28" fmla="*/ 4930 w 3730170"/>
              <a:gd name="connsiteY28" fmla="*/ 759993 h 1963516"/>
              <a:gd name="connsiteX29" fmla="*/ 0 w 3730170"/>
              <a:gd name="connsiteY29" fmla="*/ 705009 h 1963516"/>
              <a:gd name="connsiteX30" fmla="*/ 24034 w 3730170"/>
              <a:gd name="connsiteY30" fmla="*/ 408710 h 1963516"/>
              <a:gd name="connsiteX31" fmla="*/ 110308 w 3730170"/>
              <a:gd name="connsiteY31" fmla="*/ 186944 h 1963516"/>
              <a:gd name="connsiteX32" fmla="*/ 285320 w 3730170"/>
              <a:gd name="connsiteY32" fmla="*/ 48263 h 1963516"/>
              <a:gd name="connsiteX33" fmla="*/ 575570 w 3730170"/>
              <a:gd name="connsiteY33" fmla="*/ 0 h 196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730170" h="1963516">
                <a:moveTo>
                  <a:pt x="575570" y="0"/>
                </a:moveTo>
                <a:lnTo>
                  <a:pt x="617329" y="3188"/>
                </a:lnTo>
                <a:lnTo>
                  <a:pt x="616812" y="2008"/>
                </a:lnTo>
                <a:lnTo>
                  <a:pt x="3730170" y="0"/>
                </a:lnTo>
                <a:lnTo>
                  <a:pt x="3730170" y="529521"/>
                </a:lnTo>
                <a:lnTo>
                  <a:pt x="1142401" y="529521"/>
                </a:lnTo>
                <a:lnTo>
                  <a:pt x="1144977" y="563274"/>
                </a:lnTo>
                <a:cubicBezTo>
                  <a:pt x="1144977" y="651248"/>
                  <a:pt x="1129982" y="733926"/>
                  <a:pt x="1099991" y="811310"/>
                </a:cubicBezTo>
                <a:cubicBezTo>
                  <a:pt x="1070001" y="888694"/>
                  <a:pt x="1031589" y="959154"/>
                  <a:pt x="984754" y="1022690"/>
                </a:cubicBezTo>
                <a:cubicBezTo>
                  <a:pt x="946958" y="1075637"/>
                  <a:pt x="907929" y="1123493"/>
                  <a:pt x="867668" y="1166258"/>
                </a:cubicBezTo>
                <a:cubicBezTo>
                  <a:pt x="827407" y="1209023"/>
                  <a:pt x="787762" y="1251177"/>
                  <a:pt x="748734" y="1292720"/>
                </a:cubicBezTo>
                <a:cubicBezTo>
                  <a:pt x="709705" y="1334263"/>
                  <a:pt x="672114" y="1377231"/>
                  <a:pt x="635962" y="1421625"/>
                </a:cubicBezTo>
                <a:cubicBezTo>
                  <a:pt x="599809" y="1466019"/>
                  <a:pt x="567353" y="1515504"/>
                  <a:pt x="538595" y="1570080"/>
                </a:cubicBezTo>
                <a:lnTo>
                  <a:pt x="1130187" y="1570080"/>
                </a:lnTo>
                <a:lnTo>
                  <a:pt x="1130187" y="1963516"/>
                </a:lnTo>
                <a:lnTo>
                  <a:pt x="4930" y="1963516"/>
                </a:lnTo>
                <a:lnTo>
                  <a:pt x="4930" y="1863325"/>
                </a:lnTo>
                <a:cubicBezTo>
                  <a:pt x="4930" y="1805490"/>
                  <a:pt x="10682" y="1745619"/>
                  <a:pt x="22185" y="1683713"/>
                </a:cubicBezTo>
                <a:cubicBezTo>
                  <a:pt x="39440" y="1594110"/>
                  <a:pt x="66965" y="1511635"/>
                  <a:pt x="104761" y="1436287"/>
                </a:cubicBezTo>
                <a:cubicBezTo>
                  <a:pt x="142558" y="1360940"/>
                  <a:pt x="186516" y="1289868"/>
                  <a:pt x="236637" y="1223075"/>
                </a:cubicBezTo>
                <a:cubicBezTo>
                  <a:pt x="286758" y="1156280"/>
                  <a:pt x="341193" y="1092132"/>
                  <a:pt x="399941" y="1030633"/>
                </a:cubicBezTo>
                <a:cubicBezTo>
                  <a:pt x="458689" y="969132"/>
                  <a:pt x="517232" y="907836"/>
                  <a:pt x="575570" y="846744"/>
                </a:cubicBezTo>
                <a:cubicBezTo>
                  <a:pt x="610079" y="810088"/>
                  <a:pt x="637194" y="769360"/>
                  <a:pt x="656914" y="724559"/>
                </a:cubicBezTo>
                <a:cubicBezTo>
                  <a:pt x="676633" y="679758"/>
                  <a:pt x="686493" y="628439"/>
                  <a:pt x="686493" y="570605"/>
                </a:cubicBezTo>
                <a:cubicBezTo>
                  <a:pt x="686493" y="516029"/>
                  <a:pt x="678071" y="472654"/>
                  <a:pt x="661227" y="440478"/>
                </a:cubicBezTo>
                <a:cubicBezTo>
                  <a:pt x="644383" y="408303"/>
                  <a:pt x="613777" y="392215"/>
                  <a:pt x="569407" y="392215"/>
                </a:cubicBezTo>
                <a:cubicBezTo>
                  <a:pt x="497102" y="392215"/>
                  <a:pt x="460949" y="454122"/>
                  <a:pt x="460949" y="577937"/>
                </a:cubicBezTo>
                <a:lnTo>
                  <a:pt x="460949" y="759993"/>
                </a:lnTo>
                <a:lnTo>
                  <a:pt x="4930" y="759993"/>
                </a:lnTo>
                <a:lnTo>
                  <a:pt x="0" y="705009"/>
                </a:lnTo>
                <a:cubicBezTo>
                  <a:pt x="822" y="595042"/>
                  <a:pt x="8833" y="496276"/>
                  <a:pt x="24034" y="408710"/>
                </a:cubicBezTo>
                <a:cubicBezTo>
                  <a:pt x="39234" y="321144"/>
                  <a:pt x="67992" y="247222"/>
                  <a:pt x="110308" y="186944"/>
                </a:cubicBezTo>
                <a:cubicBezTo>
                  <a:pt x="152623" y="126665"/>
                  <a:pt x="210960" y="80439"/>
                  <a:pt x="285320" y="48263"/>
                </a:cubicBezTo>
                <a:cubicBezTo>
                  <a:pt x="359680" y="16088"/>
                  <a:pt x="456430" y="0"/>
                  <a:pt x="575570" y="0"/>
                </a:cubicBez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4E14B08-BB40-4486-B273-E2F2C7793D5B}"/>
              </a:ext>
            </a:extLst>
          </p:cNvPr>
          <p:cNvSpPr/>
          <p:nvPr userDrawn="1"/>
        </p:nvSpPr>
        <p:spPr>
          <a:xfrm>
            <a:off x="5954220" y="1980419"/>
            <a:ext cx="2300907" cy="1211170"/>
          </a:xfrm>
          <a:custGeom>
            <a:avLst/>
            <a:gdLst>
              <a:gd name="connsiteX0" fmla="*/ 473905 w 3067876"/>
              <a:gd name="connsiteY0" fmla="*/ 0 h 1631190"/>
              <a:gd name="connsiteX1" fmla="*/ 481102 w 3067876"/>
              <a:gd name="connsiteY1" fmla="*/ 0 h 1631190"/>
              <a:gd name="connsiteX2" fmla="*/ 3067876 w 3067876"/>
              <a:gd name="connsiteY2" fmla="*/ 0 h 1631190"/>
              <a:gd name="connsiteX3" fmla="*/ 3067876 w 3067876"/>
              <a:gd name="connsiteY3" fmla="*/ 435327 h 1631190"/>
              <a:gd name="connsiteX4" fmla="*/ 943135 w 3067876"/>
              <a:gd name="connsiteY4" fmla="*/ 435327 h 1631190"/>
              <a:gd name="connsiteX5" fmla="*/ 937020 w 3067876"/>
              <a:gd name="connsiteY5" fmla="*/ 532193 h 1631190"/>
              <a:gd name="connsiteX6" fmla="*/ 911833 w 3067876"/>
              <a:gd name="connsiteY6" fmla="*/ 624989 h 1631190"/>
              <a:gd name="connsiteX7" fmla="*/ 860434 w 3067876"/>
              <a:gd name="connsiteY7" fmla="*/ 699727 h 1631190"/>
              <a:gd name="connsiteX8" fmla="*/ 774081 w 3067876"/>
              <a:gd name="connsiteY8" fmla="*/ 750388 h 1631190"/>
              <a:gd name="connsiteX9" fmla="*/ 878938 w 3067876"/>
              <a:gd name="connsiteY9" fmla="*/ 825125 h 1631190"/>
              <a:gd name="connsiteX10" fmla="*/ 930338 w 3067876"/>
              <a:gd name="connsiteY10" fmla="*/ 918925 h 1631190"/>
              <a:gd name="connsiteX11" fmla="*/ 946785 w 3067876"/>
              <a:gd name="connsiteY11" fmla="*/ 1027269 h 1631190"/>
              <a:gd name="connsiteX12" fmla="*/ 947813 w 3067876"/>
              <a:gd name="connsiteY12" fmla="*/ 1145646 h 1631190"/>
              <a:gd name="connsiteX13" fmla="*/ 921600 w 3067876"/>
              <a:gd name="connsiteY13" fmla="*/ 1350297 h 1631190"/>
              <a:gd name="connsiteX14" fmla="*/ 836789 w 3067876"/>
              <a:gd name="connsiteY14" fmla="*/ 1502782 h 1631190"/>
              <a:gd name="connsiteX15" fmla="*/ 684646 w 3067876"/>
              <a:gd name="connsiteY15" fmla="*/ 1598085 h 1631190"/>
              <a:gd name="connsiteX16" fmla="*/ 457459 w 3067876"/>
              <a:gd name="connsiteY16" fmla="*/ 1631190 h 1631190"/>
              <a:gd name="connsiteX17" fmla="*/ 257513 w 3067876"/>
              <a:gd name="connsiteY17" fmla="*/ 1606612 h 1631190"/>
              <a:gd name="connsiteX18" fmla="*/ 114622 w 3067876"/>
              <a:gd name="connsiteY18" fmla="*/ 1529366 h 1631190"/>
              <a:gd name="connsiteX19" fmla="*/ 28784 w 3067876"/>
              <a:gd name="connsiteY19" fmla="*/ 1395440 h 1631190"/>
              <a:gd name="connsiteX20" fmla="*/ 0 w 3067876"/>
              <a:gd name="connsiteY20" fmla="*/ 1200821 h 1631190"/>
              <a:gd name="connsiteX21" fmla="*/ 0 w 3067876"/>
              <a:gd name="connsiteY21" fmla="*/ 1046330 h 1631190"/>
              <a:gd name="connsiteX22" fmla="*/ 371107 w 3067876"/>
              <a:gd name="connsiteY22" fmla="*/ 1046330 h 1631190"/>
              <a:gd name="connsiteX23" fmla="*/ 371107 w 3067876"/>
              <a:gd name="connsiteY23" fmla="*/ 1201825 h 1631190"/>
              <a:gd name="connsiteX24" fmla="*/ 374191 w 3067876"/>
              <a:gd name="connsiteY24" fmla="*/ 1244460 h 1631190"/>
              <a:gd name="connsiteX25" fmla="*/ 388068 w 3067876"/>
              <a:gd name="connsiteY25" fmla="*/ 1280575 h 1631190"/>
              <a:gd name="connsiteX26" fmla="*/ 419423 w 3067876"/>
              <a:gd name="connsiteY26" fmla="*/ 1305153 h 1631190"/>
              <a:gd name="connsiteX27" fmla="*/ 474935 w 3067876"/>
              <a:gd name="connsiteY27" fmla="*/ 1314182 h 1631190"/>
              <a:gd name="connsiteX28" fmla="*/ 518110 w 3067876"/>
              <a:gd name="connsiteY28" fmla="*/ 1307661 h 1631190"/>
              <a:gd name="connsiteX29" fmla="*/ 546895 w 3067876"/>
              <a:gd name="connsiteY29" fmla="*/ 1282079 h 1631190"/>
              <a:gd name="connsiteX30" fmla="*/ 563342 w 3067876"/>
              <a:gd name="connsiteY30" fmla="*/ 1227907 h 1631190"/>
              <a:gd name="connsiteX31" fmla="*/ 568483 w 3067876"/>
              <a:gd name="connsiteY31" fmla="*/ 1134610 h 1631190"/>
              <a:gd name="connsiteX32" fmla="*/ 560772 w 3067876"/>
              <a:gd name="connsiteY32" fmla="*/ 1047835 h 1631190"/>
              <a:gd name="connsiteX33" fmla="*/ 535586 w 3067876"/>
              <a:gd name="connsiteY33" fmla="*/ 975103 h 1631190"/>
              <a:gd name="connsiteX34" fmla="*/ 488298 w 3067876"/>
              <a:gd name="connsiteY34" fmla="*/ 925445 h 1631190"/>
              <a:gd name="connsiteX35" fmla="*/ 414283 w 3067876"/>
              <a:gd name="connsiteY35" fmla="*/ 906886 h 1631190"/>
              <a:gd name="connsiteX36" fmla="*/ 394237 w 3067876"/>
              <a:gd name="connsiteY36" fmla="*/ 907387 h 1631190"/>
              <a:gd name="connsiteX37" fmla="*/ 379331 w 3067876"/>
              <a:gd name="connsiteY37" fmla="*/ 908892 h 1631190"/>
              <a:gd name="connsiteX38" fmla="*/ 379331 w 3067876"/>
              <a:gd name="connsiteY38" fmla="*/ 600912 h 1631190"/>
              <a:gd name="connsiteX39" fmla="*/ 521195 w 3067876"/>
              <a:gd name="connsiteY39" fmla="*/ 562791 h 1631190"/>
              <a:gd name="connsiteX40" fmla="*/ 558973 w 3067876"/>
              <a:gd name="connsiteY40" fmla="*/ 510625 h 1631190"/>
              <a:gd name="connsiteX41" fmla="*/ 570788 w 3067876"/>
              <a:gd name="connsiteY41" fmla="*/ 435327 h 1631190"/>
              <a:gd name="connsiteX42" fmla="*/ 571566 w 3067876"/>
              <a:gd name="connsiteY42" fmla="*/ 430369 h 1631190"/>
              <a:gd name="connsiteX43" fmla="*/ 483159 w 3067876"/>
              <a:gd name="connsiteY43" fmla="*/ 315003 h 1631190"/>
              <a:gd name="connsiteX44" fmla="*/ 473905 w 3067876"/>
              <a:gd name="connsiteY44" fmla="*/ 315765 h 1631190"/>
              <a:gd name="connsiteX45" fmla="*/ 473905 w 3067876"/>
              <a:gd name="connsiteY45" fmla="*/ 315764 h 1631190"/>
              <a:gd name="connsiteX46" fmla="*/ 449620 w 3067876"/>
              <a:gd name="connsiteY46" fmla="*/ 317761 h 1631190"/>
              <a:gd name="connsiteX47" fmla="*/ 425076 w 3067876"/>
              <a:gd name="connsiteY47" fmla="*/ 326037 h 1631190"/>
              <a:gd name="connsiteX48" fmla="*/ 396293 w 3067876"/>
              <a:gd name="connsiteY48" fmla="*/ 354126 h 1631190"/>
              <a:gd name="connsiteX49" fmla="*/ 386526 w 3067876"/>
              <a:gd name="connsiteY49" fmla="*/ 392247 h 1631190"/>
              <a:gd name="connsiteX50" fmla="*/ 385499 w 3067876"/>
              <a:gd name="connsiteY50" fmla="*/ 434381 h 1631190"/>
              <a:gd name="connsiteX51" fmla="*/ 385499 w 3067876"/>
              <a:gd name="connsiteY51" fmla="*/ 486547 h 1631190"/>
              <a:gd name="connsiteX52" fmla="*/ 11308 w 3067876"/>
              <a:gd name="connsiteY52" fmla="*/ 486547 h 1631190"/>
              <a:gd name="connsiteX53" fmla="*/ 9251 w 3067876"/>
              <a:gd name="connsiteY53" fmla="*/ 426356 h 1631190"/>
              <a:gd name="connsiteX54" fmla="*/ 39064 w 3067876"/>
              <a:gd name="connsiteY54" fmla="*/ 229730 h 1631190"/>
              <a:gd name="connsiteX55" fmla="*/ 130042 w 3067876"/>
              <a:gd name="connsiteY55" fmla="*/ 97309 h 1631190"/>
              <a:gd name="connsiteX56" fmla="*/ 278588 w 3067876"/>
              <a:gd name="connsiteY56" fmla="*/ 23072 h 1631190"/>
              <a:gd name="connsiteX57" fmla="*/ 373420 w 3067876"/>
              <a:gd name="connsiteY57" fmla="*/ 5767 h 1631190"/>
              <a:gd name="connsiteX58" fmla="*/ 473905 w 3067876"/>
              <a:gd name="connsiteY58" fmla="*/ 385 h 163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67876" h="1631190">
                <a:moveTo>
                  <a:pt x="473905" y="0"/>
                </a:moveTo>
                <a:lnTo>
                  <a:pt x="481102" y="0"/>
                </a:lnTo>
                <a:lnTo>
                  <a:pt x="3067876" y="0"/>
                </a:lnTo>
                <a:lnTo>
                  <a:pt x="3067876" y="435327"/>
                </a:lnTo>
                <a:lnTo>
                  <a:pt x="943135" y="435327"/>
                </a:lnTo>
                <a:lnTo>
                  <a:pt x="937020" y="532193"/>
                </a:lnTo>
                <a:cubicBezTo>
                  <a:pt x="932564" y="565968"/>
                  <a:pt x="924170" y="596900"/>
                  <a:pt x="911833" y="624989"/>
                </a:cubicBezTo>
                <a:cubicBezTo>
                  <a:pt x="899497" y="653079"/>
                  <a:pt x="882364" y="677991"/>
                  <a:pt x="860434" y="699727"/>
                </a:cubicBezTo>
                <a:cubicBezTo>
                  <a:pt x="838503" y="721463"/>
                  <a:pt x="809719" y="738350"/>
                  <a:pt x="774081" y="750388"/>
                </a:cubicBezTo>
                <a:cubicBezTo>
                  <a:pt x="819999" y="771789"/>
                  <a:pt x="854951" y="796702"/>
                  <a:pt x="878938" y="825125"/>
                </a:cubicBezTo>
                <a:cubicBezTo>
                  <a:pt x="902924" y="853550"/>
                  <a:pt x="920057" y="884816"/>
                  <a:pt x="930338" y="918925"/>
                </a:cubicBezTo>
                <a:cubicBezTo>
                  <a:pt x="940618" y="953033"/>
                  <a:pt x="946100" y="989147"/>
                  <a:pt x="946785" y="1027269"/>
                </a:cubicBezTo>
                <a:cubicBezTo>
                  <a:pt x="947470" y="1065390"/>
                  <a:pt x="947813" y="1104849"/>
                  <a:pt x="947813" y="1145646"/>
                </a:cubicBezTo>
                <a:cubicBezTo>
                  <a:pt x="947813" y="1221888"/>
                  <a:pt x="939075" y="1290105"/>
                  <a:pt x="921600" y="1350297"/>
                </a:cubicBezTo>
                <a:cubicBezTo>
                  <a:pt x="904124" y="1410488"/>
                  <a:pt x="875853" y="1461317"/>
                  <a:pt x="836789" y="1502782"/>
                </a:cubicBezTo>
                <a:cubicBezTo>
                  <a:pt x="797726" y="1544247"/>
                  <a:pt x="747011" y="1576015"/>
                  <a:pt x="684646" y="1598085"/>
                </a:cubicBezTo>
                <a:cubicBezTo>
                  <a:pt x="622281" y="1620155"/>
                  <a:pt x="546552" y="1631190"/>
                  <a:pt x="457459" y="1631190"/>
                </a:cubicBezTo>
                <a:cubicBezTo>
                  <a:pt x="381387" y="1631190"/>
                  <a:pt x="314739" y="1622998"/>
                  <a:pt x="257513" y="1606612"/>
                </a:cubicBezTo>
                <a:cubicBezTo>
                  <a:pt x="200287" y="1590227"/>
                  <a:pt x="152657" y="1564478"/>
                  <a:pt x="114622" y="1529366"/>
                </a:cubicBezTo>
                <a:cubicBezTo>
                  <a:pt x="76586" y="1494254"/>
                  <a:pt x="47974" y="1449613"/>
                  <a:pt x="28784" y="1395440"/>
                </a:cubicBezTo>
                <a:cubicBezTo>
                  <a:pt x="9595" y="1341268"/>
                  <a:pt x="0" y="1276395"/>
                  <a:pt x="0" y="1200821"/>
                </a:cubicBezTo>
                <a:lnTo>
                  <a:pt x="0" y="1046330"/>
                </a:lnTo>
                <a:lnTo>
                  <a:pt x="371107" y="1046330"/>
                </a:lnTo>
                <a:lnTo>
                  <a:pt x="371107" y="1201825"/>
                </a:lnTo>
                <a:cubicBezTo>
                  <a:pt x="371107" y="1216538"/>
                  <a:pt x="372135" y="1230749"/>
                  <a:pt x="374191" y="1244460"/>
                </a:cubicBezTo>
                <a:cubicBezTo>
                  <a:pt x="376246" y="1258170"/>
                  <a:pt x="380873" y="1270209"/>
                  <a:pt x="388068" y="1280575"/>
                </a:cubicBezTo>
                <a:cubicBezTo>
                  <a:pt x="395264" y="1290941"/>
                  <a:pt x="405716" y="1299134"/>
                  <a:pt x="419423" y="1305153"/>
                </a:cubicBezTo>
                <a:cubicBezTo>
                  <a:pt x="433130" y="1311172"/>
                  <a:pt x="451633" y="1314182"/>
                  <a:pt x="474935" y="1314182"/>
                </a:cubicBezTo>
                <a:cubicBezTo>
                  <a:pt x="492068" y="1314182"/>
                  <a:pt x="506460" y="1312008"/>
                  <a:pt x="518110" y="1307661"/>
                </a:cubicBezTo>
                <a:cubicBezTo>
                  <a:pt x="529760" y="1303314"/>
                  <a:pt x="539355" y="1294787"/>
                  <a:pt x="546895" y="1282079"/>
                </a:cubicBezTo>
                <a:cubicBezTo>
                  <a:pt x="554433" y="1269373"/>
                  <a:pt x="559915" y="1251315"/>
                  <a:pt x="563342" y="1227907"/>
                </a:cubicBezTo>
                <a:cubicBezTo>
                  <a:pt x="566770" y="1204499"/>
                  <a:pt x="568483" y="1173400"/>
                  <a:pt x="568483" y="1134610"/>
                </a:cubicBezTo>
                <a:cubicBezTo>
                  <a:pt x="568483" y="1104515"/>
                  <a:pt x="565912" y="1075589"/>
                  <a:pt x="560772" y="1047835"/>
                </a:cubicBezTo>
                <a:cubicBezTo>
                  <a:pt x="555633" y="1020079"/>
                  <a:pt x="547236" y="995836"/>
                  <a:pt x="535586" y="975103"/>
                </a:cubicBezTo>
                <a:cubicBezTo>
                  <a:pt x="523936" y="954370"/>
                  <a:pt x="508174" y="937817"/>
                  <a:pt x="488298" y="925445"/>
                </a:cubicBezTo>
                <a:cubicBezTo>
                  <a:pt x="468423" y="913072"/>
                  <a:pt x="443752" y="906886"/>
                  <a:pt x="414283" y="906886"/>
                </a:cubicBezTo>
                <a:cubicBezTo>
                  <a:pt x="406744" y="906886"/>
                  <a:pt x="400062" y="907053"/>
                  <a:pt x="394237" y="907387"/>
                </a:cubicBezTo>
                <a:cubicBezTo>
                  <a:pt x="388412" y="907722"/>
                  <a:pt x="383443" y="908223"/>
                  <a:pt x="379331" y="908892"/>
                </a:cubicBezTo>
                <a:lnTo>
                  <a:pt x="379331" y="600912"/>
                </a:lnTo>
                <a:cubicBezTo>
                  <a:pt x="440325" y="600912"/>
                  <a:pt x="487612" y="588205"/>
                  <a:pt x="521195" y="562791"/>
                </a:cubicBezTo>
                <a:cubicBezTo>
                  <a:pt x="537986" y="550084"/>
                  <a:pt x="550578" y="532695"/>
                  <a:pt x="558973" y="510625"/>
                </a:cubicBezTo>
                <a:lnTo>
                  <a:pt x="570788" y="435327"/>
                </a:lnTo>
                <a:lnTo>
                  <a:pt x="571566" y="430369"/>
                </a:lnTo>
                <a:cubicBezTo>
                  <a:pt x="571566" y="353458"/>
                  <a:pt x="542097" y="315003"/>
                  <a:pt x="483159" y="315003"/>
                </a:cubicBezTo>
                <a:lnTo>
                  <a:pt x="473905" y="315765"/>
                </a:lnTo>
                <a:lnTo>
                  <a:pt x="473905" y="315764"/>
                </a:lnTo>
                <a:lnTo>
                  <a:pt x="449620" y="317761"/>
                </a:lnTo>
                <a:cubicBezTo>
                  <a:pt x="439940" y="319600"/>
                  <a:pt x="431758" y="322359"/>
                  <a:pt x="425076" y="326037"/>
                </a:cubicBezTo>
                <a:cubicBezTo>
                  <a:pt x="411713" y="333393"/>
                  <a:pt x="402118" y="342756"/>
                  <a:pt x="396293" y="354126"/>
                </a:cubicBezTo>
                <a:cubicBezTo>
                  <a:pt x="390467" y="365496"/>
                  <a:pt x="387212" y="378202"/>
                  <a:pt x="386526" y="392247"/>
                </a:cubicBezTo>
                <a:cubicBezTo>
                  <a:pt x="385842" y="406292"/>
                  <a:pt x="385499" y="420336"/>
                  <a:pt x="385499" y="434381"/>
                </a:cubicBezTo>
                <a:lnTo>
                  <a:pt x="385499" y="486547"/>
                </a:lnTo>
                <a:lnTo>
                  <a:pt x="11308" y="486547"/>
                </a:lnTo>
                <a:lnTo>
                  <a:pt x="9251" y="426356"/>
                </a:lnTo>
                <a:cubicBezTo>
                  <a:pt x="8566" y="349444"/>
                  <a:pt x="18504" y="283903"/>
                  <a:pt x="39064" y="229730"/>
                </a:cubicBezTo>
                <a:cubicBezTo>
                  <a:pt x="59624" y="175558"/>
                  <a:pt x="89950" y="131417"/>
                  <a:pt x="130042" y="97309"/>
                </a:cubicBezTo>
                <a:cubicBezTo>
                  <a:pt x="170134" y="63201"/>
                  <a:pt x="219648" y="38455"/>
                  <a:pt x="278588" y="23072"/>
                </a:cubicBezTo>
                <a:cubicBezTo>
                  <a:pt x="308057" y="15381"/>
                  <a:pt x="339668" y="9613"/>
                  <a:pt x="373420" y="5767"/>
                </a:cubicBezTo>
                <a:lnTo>
                  <a:pt x="473905" y="385"/>
                </a:ln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="" xmlns:a16="http://schemas.microsoft.com/office/drawing/2014/main" id="{ADB92BFB-8DC9-47F4-8717-55D51A02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4884" y="3022129"/>
            <a:ext cx="1907139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="" xmlns:a16="http://schemas.microsoft.com/office/drawing/2014/main" id="{A42BB4B2-12B9-411A-A58A-64315B8D11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4884" y="3394731"/>
            <a:ext cx="1907139" cy="104762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="" xmlns:a16="http://schemas.microsoft.com/office/drawing/2014/main" id="{4BA72E1D-2D9D-4916-9202-27442045C6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5711" y="3022129"/>
            <a:ext cx="1907139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="" xmlns:a16="http://schemas.microsoft.com/office/drawing/2014/main" id="{9E8EF9F1-C131-4879-A5B6-585E02A2B2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35711" y="3394731"/>
            <a:ext cx="1907139" cy="104762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="" xmlns:a16="http://schemas.microsoft.com/office/drawing/2014/main" id="{4CC33F42-EEE9-4619-A93D-756449EC2A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6539" y="3011998"/>
            <a:ext cx="1907139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="" xmlns:a16="http://schemas.microsoft.com/office/drawing/2014/main" id="{79AC49B2-BEAA-417F-BAED-4B85AD0C55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86539" y="3384599"/>
            <a:ext cx="1907139" cy="104762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7AFA789B-9EBC-4A97-8062-A475547F9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8422" y="2437671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3" name="Picture Placeholder 17">
            <a:extLst>
              <a:ext uri="{FF2B5EF4-FFF2-40B4-BE49-F238E27FC236}">
                <a16:creationId xmlns="" xmlns:a16="http://schemas.microsoft.com/office/drawing/2014/main" id="{C389D185-150D-4869-848C-6D686A2B795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49251" y="2423776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14" name="Picture Placeholder 17">
            <a:extLst>
              <a:ext uri="{FF2B5EF4-FFF2-40B4-BE49-F238E27FC236}">
                <a16:creationId xmlns="" xmlns:a16="http://schemas.microsoft.com/office/drawing/2014/main" id="{401B3135-F42B-4A6E-8728-733AA79292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00078" y="2437671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/>
      <p:bldP spid="9" grpId="0" build="p"/>
      <p:bldP spid="10" grpId="0" build="p"/>
      <p:bldP spid="11" grpId="0" build="p"/>
      <p:bldP spid="12" grpId="0"/>
      <p:bldP spid="13" grpId="0"/>
      <p:bldP spid="1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7F305-9172-43A8-ABE5-AF5B39D3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7" y="931526"/>
            <a:ext cx="7496449" cy="750984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CA165DB5-0FA9-4C26-BB7D-2C3C6BA90287}"/>
              </a:ext>
            </a:extLst>
          </p:cNvPr>
          <p:cNvSpPr/>
          <p:nvPr userDrawn="1"/>
        </p:nvSpPr>
        <p:spPr>
          <a:xfrm>
            <a:off x="1010352" y="2158557"/>
            <a:ext cx="1988820" cy="2028008"/>
          </a:xfrm>
          <a:custGeom>
            <a:avLst/>
            <a:gdLst>
              <a:gd name="connsiteX0" fmla="*/ 0 w 2651760"/>
              <a:gd name="connsiteY0" fmla="*/ 809899 h 2704011"/>
              <a:gd name="connsiteX1" fmla="*/ 2651760 w 2651760"/>
              <a:gd name="connsiteY1" fmla="*/ 809899 h 2704011"/>
              <a:gd name="connsiteX2" fmla="*/ 2651760 w 2651760"/>
              <a:gd name="connsiteY2" fmla="*/ 2575560 h 2704011"/>
              <a:gd name="connsiteX3" fmla="*/ 2523309 w 2651760"/>
              <a:gd name="connsiteY3" fmla="*/ 2704011 h 2704011"/>
              <a:gd name="connsiteX4" fmla="*/ 128451 w 2651760"/>
              <a:gd name="connsiteY4" fmla="*/ 2704011 h 2704011"/>
              <a:gd name="connsiteX5" fmla="*/ 0 w 2651760"/>
              <a:gd name="connsiteY5" fmla="*/ 2575560 h 2704011"/>
              <a:gd name="connsiteX6" fmla="*/ 128451 w 2651760"/>
              <a:gd name="connsiteY6" fmla="*/ 0 h 2704011"/>
              <a:gd name="connsiteX7" fmla="*/ 2523309 w 2651760"/>
              <a:gd name="connsiteY7" fmla="*/ 0 h 2704011"/>
              <a:gd name="connsiteX8" fmla="*/ 2651760 w 2651760"/>
              <a:gd name="connsiteY8" fmla="*/ 128451 h 2704011"/>
              <a:gd name="connsiteX9" fmla="*/ 2651760 w 2651760"/>
              <a:gd name="connsiteY9" fmla="*/ 653145 h 2704011"/>
              <a:gd name="connsiteX10" fmla="*/ 0 w 2651760"/>
              <a:gd name="connsiteY10" fmla="*/ 653145 h 2704011"/>
              <a:gd name="connsiteX11" fmla="*/ 0 w 2651760"/>
              <a:gd name="connsiteY11" fmla="*/ 128451 h 2704011"/>
              <a:gd name="connsiteX12" fmla="*/ 128451 w 2651760"/>
              <a:gd name="connsiteY12" fmla="*/ 0 h 270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1760" h="2704011">
                <a:moveTo>
                  <a:pt x="0" y="809899"/>
                </a:moveTo>
                <a:lnTo>
                  <a:pt x="2651760" y="809899"/>
                </a:lnTo>
                <a:lnTo>
                  <a:pt x="2651760" y="2575560"/>
                </a:lnTo>
                <a:cubicBezTo>
                  <a:pt x="2651760" y="2646502"/>
                  <a:pt x="2594251" y="2704011"/>
                  <a:pt x="2523309" y="2704011"/>
                </a:cubicBezTo>
                <a:lnTo>
                  <a:pt x="128451" y="2704011"/>
                </a:lnTo>
                <a:cubicBezTo>
                  <a:pt x="57509" y="2704011"/>
                  <a:pt x="0" y="2646502"/>
                  <a:pt x="0" y="2575560"/>
                </a:cubicBezTo>
                <a:close/>
                <a:moveTo>
                  <a:pt x="128451" y="0"/>
                </a:moveTo>
                <a:lnTo>
                  <a:pt x="2523309" y="0"/>
                </a:lnTo>
                <a:cubicBezTo>
                  <a:pt x="2594251" y="0"/>
                  <a:pt x="2651760" y="57509"/>
                  <a:pt x="2651760" y="128451"/>
                </a:cubicBezTo>
                <a:lnTo>
                  <a:pt x="2651760" y="653145"/>
                </a:lnTo>
                <a:lnTo>
                  <a:pt x="0" y="653145"/>
                </a:lnTo>
                <a:lnTo>
                  <a:pt x="0" y="128451"/>
                </a:lnTo>
                <a:cubicBezTo>
                  <a:pt x="0" y="57509"/>
                  <a:pt x="57509" y="0"/>
                  <a:pt x="128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BB8121DC-F899-4EB4-881A-E3214E452DB4}"/>
              </a:ext>
            </a:extLst>
          </p:cNvPr>
          <p:cNvSpPr/>
          <p:nvPr userDrawn="1"/>
        </p:nvSpPr>
        <p:spPr>
          <a:xfrm>
            <a:off x="3580469" y="2158557"/>
            <a:ext cx="1988820" cy="2028008"/>
          </a:xfrm>
          <a:custGeom>
            <a:avLst/>
            <a:gdLst>
              <a:gd name="connsiteX0" fmla="*/ 0 w 2651760"/>
              <a:gd name="connsiteY0" fmla="*/ 809899 h 2704011"/>
              <a:gd name="connsiteX1" fmla="*/ 2651760 w 2651760"/>
              <a:gd name="connsiteY1" fmla="*/ 809899 h 2704011"/>
              <a:gd name="connsiteX2" fmla="*/ 2651760 w 2651760"/>
              <a:gd name="connsiteY2" fmla="*/ 2575560 h 2704011"/>
              <a:gd name="connsiteX3" fmla="*/ 2523309 w 2651760"/>
              <a:gd name="connsiteY3" fmla="*/ 2704011 h 2704011"/>
              <a:gd name="connsiteX4" fmla="*/ 128451 w 2651760"/>
              <a:gd name="connsiteY4" fmla="*/ 2704011 h 2704011"/>
              <a:gd name="connsiteX5" fmla="*/ 0 w 2651760"/>
              <a:gd name="connsiteY5" fmla="*/ 2575560 h 2704011"/>
              <a:gd name="connsiteX6" fmla="*/ 128451 w 2651760"/>
              <a:gd name="connsiteY6" fmla="*/ 0 h 2704011"/>
              <a:gd name="connsiteX7" fmla="*/ 2523309 w 2651760"/>
              <a:gd name="connsiteY7" fmla="*/ 0 h 2704011"/>
              <a:gd name="connsiteX8" fmla="*/ 2651760 w 2651760"/>
              <a:gd name="connsiteY8" fmla="*/ 128451 h 2704011"/>
              <a:gd name="connsiteX9" fmla="*/ 2651760 w 2651760"/>
              <a:gd name="connsiteY9" fmla="*/ 653145 h 2704011"/>
              <a:gd name="connsiteX10" fmla="*/ 0 w 2651760"/>
              <a:gd name="connsiteY10" fmla="*/ 653145 h 2704011"/>
              <a:gd name="connsiteX11" fmla="*/ 0 w 2651760"/>
              <a:gd name="connsiteY11" fmla="*/ 128451 h 2704011"/>
              <a:gd name="connsiteX12" fmla="*/ 128451 w 2651760"/>
              <a:gd name="connsiteY12" fmla="*/ 0 h 270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1760" h="2704011">
                <a:moveTo>
                  <a:pt x="0" y="809899"/>
                </a:moveTo>
                <a:lnTo>
                  <a:pt x="2651760" y="809899"/>
                </a:lnTo>
                <a:lnTo>
                  <a:pt x="2651760" y="2575560"/>
                </a:lnTo>
                <a:cubicBezTo>
                  <a:pt x="2651760" y="2646502"/>
                  <a:pt x="2594251" y="2704011"/>
                  <a:pt x="2523309" y="2704011"/>
                </a:cubicBezTo>
                <a:lnTo>
                  <a:pt x="128451" y="2704011"/>
                </a:lnTo>
                <a:cubicBezTo>
                  <a:pt x="57509" y="2704011"/>
                  <a:pt x="0" y="2646502"/>
                  <a:pt x="0" y="2575560"/>
                </a:cubicBezTo>
                <a:close/>
                <a:moveTo>
                  <a:pt x="128451" y="0"/>
                </a:moveTo>
                <a:lnTo>
                  <a:pt x="2523309" y="0"/>
                </a:lnTo>
                <a:cubicBezTo>
                  <a:pt x="2594251" y="0"/>
                  <a:pt x="2651760" y="57509"/>
                  <a:pt x="2651760" y="128451"/>
                </a:cubicBezTo>
                <a:lnTo>
                  <a:pt x="2651760" y="653145"/>
                </a:lnTo>
                <a:lnTo>
                  <a:pt x="0" y="653145"/>
                </a:lnTo>
                <a:lnTo>
                  <a:pt x="0" y="128451"/>
                </a:lnTo>
                <a:cubicBezTo>
                  <a:pt x="0" y="57509"/>
                  <a:pt x="57509" y="0"/>
                  <a:pt x="1284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DB71282E-26EE-4A72-B905-676C5C8A89A2}"/>
              </a:ext>
            </a:extLst>
          </p:cNvPr>
          <p:cNvSpPr/>
          <p:nvPr userDrawn="1"/>
        </p:nvSpPr>
        <p:spPr>
          <a:xfrm>
            <a:off x="6273050" y="2180599"/>
            <a:ext cx="1988820" cy="2028008"/>
          </a:xfrm>
          <a:custGeom>
            <a:avLst/>
            <a:gdLst>
              <a:gd name="connsiteX0" fmla="*/ 0 w 2651760"/>
              <a:gd name="connsiteY0" fmla="*/ 809899 h 2704011"/>
              <a:gd name="connsiteX1" fmla="*/ 2651760 w 2651760"/>
              <a:gd name="connsiteY1" fmla="*/ 809899 h 2704011"/>
              <a:gd name="connsiteX2" fmla="*/ 2651760 w 2651760"/>
              <a:gd name="connsiteY2" fmla="*/ 2575560 h 2704011"/>
              <a:gd name="connsiteX3" fmla="*/ 2523309 w 2651760"/>
              <a:gd name="connsiteY3" fmla="*/ 2704011 h 2704011"/>
              <a:gd name="connsiteX4" fmla="*/ 128451 w 2651760"/>
              <a:gd name="connsiteY4" fmla="*/ 2704011 h 2704011"/>
              <a:gd name="connsiteX5" fmla="*/ 0 w 2651760"/>
              <a:gd name="connsiteY5" fmla="*/ 2575560 h 2704011"/>
              <a:gd name="connsiteX6" fmla="*/ 128451 w 2651760"/>
              <a:gd name="connsiteY6" fmla="*/ 0 h 2704011"/>
              <a:gd name="connsiteX7" fmla="*/ 2523309 w 2651760"/>
              <a:gd name="connsiteY7" fmla="*/ 0 h 2704011"/>
              <a:gd name="connsiteX8" fmla="*/ 2651760 w 2651760"/>
              <a:gd name="connsiteY8" fmla="*/ 128451 h 2704011"/>
              <a:gd name="connsiteX9" fmla="*/ 2651760 w 2651760"/>
              <a:gd name="connsiteY9" fmla="*/ 653145 h 2704011"/>
              <a:gd name="connsiteX10" fmla="*/ 0 w 2651760"/>
              <a:gd name="connsiteY10" fmla="*/ 653145 h 2704011"/>
              <a:gd name="connsiteX11" fmla="*/ 0 w 2651760"/>
              <a:gd name="connsiteY11" fmla="*/ 128451 h 2704011"/>
              <a:gd name="connsiteX12" fmla="*/ 128451 w 2651760"/>
              <a:gd name="connsiteY12" fmla="*/ 0 h 270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1760" h="2704011">
                <a:moveTo>
                  <a:pt x="0" y="809899"/>
                </a:moveTo>
                <a:lnTo>
                  <a:pt x="2651760" y="809899"/>
                </a:lnTo>
                <a:lnTo>
                  <a:pt x="2651760" y="2575560"/>
                </a:lnTo>
                <a:cubicBezTo>
                  <a:pt x="2651760" y="2646502"/>
                  <a:pt x="2594251" y="2704011"/>
                  <a:pt x="2523309" y="2704011"/>
                </a:cubicBezTo>
                <a:lnTo>
                  <a:pt x="128451" y="2704011"/>
                </a:lnTo>
                <a:cubicBezTo>
                  <a:pt x="57509" y="2704011"/>
                  <a:pt x="0" y="2646502"/>
                  <a:pt x="0" y="2575560"/>
                </a:cubicBezTo>
                <a:close/>
                <a:moveTo>
                  <a:pt x="128451" y="0"/>
                </a:moveTo>
                <a:lnTo>
                  <a:pt x="2523309" y="0"/>
                </a:lnTo>
                <a:cubicBezTo>
                  <a:pt x="2594251" y="0"/>
                  <a:pt x="2651760" y="57509"/>
                  <a:pt x="2651760" y="128451"/>
                </a:cubicBezTo>
                <a:lnTo>
                  <a:pt x="2651760" y="653145"/>
                </a:lnTo>
                <a:lnTo>
                  <a:pt x="0" y="653145"/>
                </a:lnTo>
                <a:lnTo>
                  <a:pt x="0" y="128451"/>
                </a:lnTo>
                <a:cubicBezTo>
                  <a:pt x="0" y="57509"/>
                  <a:pt x="57509" y="0"/>
                  <a:pt x="1284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7920" tIns="38960" rIns="77920" bIns="38960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9029AC4-6EF7-46EB-93B2-B6058D7F36FD}"/>
              </a:ext>
            </a:extLst>
          </p:cNvPr>
          <p:cNvGrpSpPr/>
          <p:nvPr userDrawn="1"/>
        </p:nvGrpSpPr>
        <p:grpSpPr>
          <a:xfrm>
            <a:off x="3458004" y="2002554"/>
            <a:ext cx="2233750" cy="2303210"/>
            <a:chOff x="4610672" y="2670070"/>
            <a:chExt cx="2978332" cy="307094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6BA5A943-2D19-4DBF-9BDB-6F7C30F0E66B}"/>
                </a:ext>
              </a:extLst>
            </p:cNvPr>
            <p:cNvSpPr/>
            <p:nvPr userDrawn="1"/>
          </p:nvSpPr>
          <p:spPr>
            <a:xfrm>
              <a:off x="4610672" y="3676912"/>
              <a:ext cx="2978332" cy="2064105"/>
            </a:xfrm>
            <a:custGeom>
              <a:avLst/>
              <a:gdLst>
                <a:gd name="connsiteX0" fmla="*/ 0 w 2978332"/>
                <a:gd name="connsiteY0" fmla="*/ 0 h 2064105"/>
                <a:gd name="connsiteX1" fmla="*/ 76200 w 2978332"/>
                <a:gd name="connsiteY1" fmla="*/ 0 h 2064105"/>
                <a:gd name="connsiteX2" fmla="*/ 76200 w 2978332"/>
                <a:gd name="connsiteY2" fmla="*/ 1860592 h 2064105"/>
                <a:gd name="connsiteX3" fmla="*/ 196161 w 2978332"/>
                <a:gd name="connsiteY3" fmla="*/ 1980553 h 2064105"/>
                <a:gd name="connsiteX4" fmla="*/ 2782171 w 2978332"/>
                <a:gd name="connsiteY4" fmla="*/ 1980553 h 2064105"/>
                <a:gd name="connsiteX5" fmla="*/ 2902132 w 2978332"/>
                <a:gd name="connsiteY5" fmla="*/ 1860592 h 2064105"/>
                <a:gd name="connsiteX6" fmla="*/ 2902132 w 2978332"/>
                <a:gd name="connsiteY6" fmla="*/ 0 h 2064105"/>
                <a:gd name="connsiteX7" fmla="*/ 2978332 w 2978332"/>
                <a:gd name="connsiteY7" fmla="*/ 0 h 2064105"/>
                <a:gd name="connsiteX8" fmla="*/ 2978332 w 2978332"/>
                <a:gd name="connsiteY8" fmla="*/ 1855086 h 2064105"/>
                <a:gd name="connsiteX9" fmla="*/ 2769313 w 2978332"/>
                <a:gd name="connsiteY9" fmla="*/ 2064105 h 2064105"/>
                <a:gd name="connsiteX10" fmla="*/ 209019 w 2978332"/>
                <a:gd name="connsiteY10" fmla="*/ 2064105 h 2064105"/>
                <a:gd name="connsiteX11" fmla="*/ 0 w 2978332"/>
                <a:gd name="connsiteY11" fmla="*/ 1855086 h 20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8332" h="2064105">
                  <a:moveTo>
                    <a:pt x="0" y="0"/>
                  </a:moveTo>
                  <a:lnTo>
                    <a:pt x="76200" y="0"/>
                  </a:lnTo>
                  <a:lnTo>
                    <a:pt x="76200" y="1860592"/>
                  </a:lnTo>
                  <a:cubicBezTo>
                    <a:pt x="76200" y="1926845"/>
                    <a:pt x="129908" y="1980553"/>
                    <a:pt x="196161" y="1980553"/>
                  </a:cubicBezTo>
                  <a:lnTo>
                    <a:pt x="2782171" y="1980553"/>
                  </a:lnTo>
                  <a:cubicBezTo>
                    <a:pt x="2848424" y="1980553"/>
                    <a:pt x="2902132" y="1926845"/>
                    <a:pt x="2902132" y="1860592"/>
                  </a:cubicBezTo>
                  <a:lnTo>
                    <a:pt x="2902132" y="0"/>
                  </a:lnTo>
                  <a:lnTo>
                    <a:pt x="2978332" y="0"/>
                  </a:lnTo>
                  <a:lnTo>
                    <a:pt x="2978332" y="1855086"/>
                  </a:lnTo>
                  <a:cubicBezTo>
                    <a:pt x="2978332" y="1970524"/>
                    <a:pt x="2884751" y="2064105"/>
                    <a:pt x="2769313" y="2064105"/>
                  </a:cubicBezTo>
                  <a:lnTo>
                    <a:pt x="209019" y="2064105"/>
                  </a:lnTo>
                  <a:cubicBezTo>
                    <a:pt x="93581" y="2064105"/>
                    <a:pt x="0" y="1970524"/>
                    <a:pt x="0" y="1855086"/>
                  </a:cubicBezTo>
                  <a:close/>
                </a:path>
              </a:pathLst>
            </a:custGeom>
            <a:solidFill>
              <a:srgbClr val="BFBFB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4BE91C0-9FF6-42E7-A723-AA22509D3C48}"/>
                </a:ext>
              </a:extLst>
            </p:cNvPr>
            <p:cNvSpPr/>
            <p:nvPr userDrawn="1"/>
          </p:nvSpPr>
          <p:spPr>
            <a:xfrm>
              <a:off x="4610672" y="2670070"/>
              <a:ext cx="2978332" cy="1001312"/>
            </a:xfrm>
            <a:custGeom>
              <a:avLst/>
              <a:gdLst>
                <a:gd name="connsiteX0" fmla="*/ 209019 w 2978332"/>
                <a:gd name="connsiteY0" fmla="*/ 0 h 1001312"/>
                <a:gd name="connsiteX1" fmla="*/ 2769313 w 2978332"/>
                <a:gd name="connsiteY1" fmla="*/ 0 h 1001312"/>
                <a:gd name="connsiteX2" fmla="*/ 2978332 w 2978332"/>
                <a:gd name="connsiteY2" fmla="*/ 209019 h 1001312"/>
                <a:gd name="connsiteX3" fmla="*/ 2978332 w 2978332"/>
                <a:gd name="connsiteY3" fmla="*/ 1001312 h 1001312"/>
                <a:gd name="connsiteX4" fmla="*/ 2902132 w 2978332"/>
                <a:gd name="connsiteY4" fmla="*/ 1001312 h 1001312"/>
                <a:gd name="connsiteX5" fmla="*/ 2902132 w 2978332"/>
                <a:gd name="connsiteY5" fmla="*/ 203514 h 1001312"/>
                <a:gd name="connsiteX6" fmla="*/ 2782171 w 2978332"/>
                <a:gd name="connsiteY6" fmla="*/ 83553 h 1001312"/>
                <a:gd name="connsiteX7" fmla="*/ 196161 w 2978332"/>
                <a:gd name="connsiteY7" fmla="*/ 83553 h 1001312"/>
                <a:gd name="connsiteX8" fmla="*/ 76200 w 2978332"/>
                <a:gd name="connsiteY8" fmla="*/ 203514 h 1001312"/>
                <a:gd name="connsiteX9" fmla="*/ 76200 w 2978332"/>
                <a:gd name="connsiteY9" fmla="*/ 1001312 h 1001312"/>
                <a:gd name="connsiteX10" fmla="*/ 0 w 2978332"/>
                <a:gd name="connsiteY10" fmla="*/ 1001312 h 1001312"/>
                <a:gd name="connsiteX11" fmla="*/ 0 w 2978332"/>
                <a:gd name="connsiteY11" fmla="*/ 209019 h 1001312"/>
                <a:gd name="connsiteX12" fmla="*/ 209019 w 2978332"/>
                <a:gd name="connsiteY12" fmla="*/ 0 h 100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332" h="1001312">
                  <a:moveTo>
                    <a:pt x="209019" y="0"/>
                  </a:moveTo>
                  <a:lnTo>
                    <a:pt x="2769313" y="0"/>
                  </a:lnTo>
                  <a:cubicBezTo>
                    <a:pt x="2884751" y="0"/>
                    <a:pt x="2978332" y="93581"/>
                    <a:pt x="2978332" y="209019"/>
                  </a:cubicBezTo>
                  <a:lnTo>
                    <a:pt x="2978332" y="1001312"/>
                  </a:lnTo>
                  <a:lnTo>
                    <a:pt x="2902132" y="1001312"/>
                  </a:lnTo>
                  <a:lnTo>
                    <a:pt x="2902132" y="203514"/>
                  </a:lnTo>
                  <a:cubicBezTo>
                    <a:pt x="2902132" y="137261"/>
                    <a:pt x="2848424" y="83553"/>
                    <a:pt x="2782171" y="83553"/>
                  </a:cubicBezTo>
                  <a:lnTo>
                    <a:pt x="196161" y="83553"/>
                  </a:lnTo>
                  <a:cubicBezTo>
                    <a:pt x="129908" y="83553"/>
                    <a:pt x="76200" y="137261"/>
                    <a:pt x="76200" y="203514"/>
                  </a:cubicBezTo>
                  <a:lnTo>
                    <a:pt x="76200" y="1001312"/>
                  </a:lnTo>
                  <a:lnTo>
                    <a:pt x="0" y="1001312"/>
                  </a:lnTo>
                  <a:lnTo>
                    <a:pt x="0" y="209019"/>
                  </a:lnTo>
                  <a:cubicBezTo>
                    <a:pt x="0" y="93581"/>
                    <a:pt x="93581" y="0"/>
                    <a:pt x="209019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3CA50CB-8C66-4138-8AE2-B1D6091CED3F}"/>
              </a:ext>
            </a:extLst>
          </p:cNvPr>
          <p:cNvGrpSpPr/>
          <p:nvPr userDrawn="1"/>
        </p:nvGrpSpPr>
        <p:grpSpPr>
          <a:xfrm>
            <a:off x="6150586" y="2028743"/>
            <a:ext cx="2233750" cy="2299063"/>
            <a:chOff x="8200781" y="2704989"/>
            <a:chExt cx="2978332" cy="3065417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5CA5EA55-62EB-46CE-B027-173D520EE4ED}"/>
                </a:ext>
              </a:extLst>
            </p:cNvPr>
            <p:cNvSpPr/>
            <p:nvPr userDrawn="1"/>
          </p:nvSpPr>
          <p:spPr>
            <a:xfrm>
              <a:off x="8200781" y="2704989"/>
              <a:ext cx="2978332" cy="1001312"/>
            </a:xfrm>
            <a:custGeom>
              <a:avLst/>
              <a:gdLst>
                <a:gd name="connsiteX0" fmla="*/ 209019 w 2978332"/>
                <a:gd name="connsiteY0" fmla="*/ 0 h 1001312"/>
                <a:gd name="connsiteX1" fmla="*/ 2769313 w 2978332"/>
                <a:gd name="connsiteY1" fmla="*/ 0 h 1001312"/>
                <a:gd name="connsiteX2" fmla="*/ 2978332 w 2978332"/>
                <a:gd name="connsiteY2" fmla="*/ 209019 h 1001312"/>
                <a:gd name="connsiteX3" fmla="*/ 2978332 w 2978332"/>
                <a:gd name="connsiteY3" fmla="*/ 1001312 h 1001312"/>
                <a:gd name="connsiteX4" fmla="*/ 2902132 w 2978332"/>
                <a:gd name="connsiteY4" fmla="*/ 1001312 h 1001312"/>
                <a:gd name="connsiteX5" fmla="*/ 2902132 w 2978332"/>
                <a:gd name="connsiteY5" fmla="*/ 203514 h 1001312"/>
                <a:gd name="connsiteX6" fmla="*/ 2782171 w 2978332"/>
                <a:gd name="connsiteY6" fmla="*/ 83553 h 1001312"/>
                <a:gd name="connsiteX7" fmla="*/ 196161 w 2978332"/>
                <a:gd name="connsiteY7" fmla="*/ 83553 h 1001312"/>
                <a:gd name="connsiteX8" fmla="*/ 76200 w 2978332"/>
                <a:gd name="connsiteY8" fmla="*/ 203514 h 1001312"/>
                <a:gd name="connsiteX9" fmla="*/ 76200 w 2978332"/>
                <a:gd name="connsiteY9" fmla="*/ 1001312 h 1001312"/>
                <a:gd name="connsiteX10" fmla="*/ 0 w 2978332"/>
                <a:gd name="connsiteY10" fmla="*/ 1001312 h 1001312"/>
                <a:gd name="connsiteX11" fmla="*/ 0 w 2978332"/>
                <a:gd name="connsiteY11" fmla="*/ 209019 h 1001312"/>
                <a:gd name="connsiteX12" fmla="*/ 209019 w 2978332"/>
                <a:gd name="connsiteY12" fmla="*/ 0 h 100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332" h="1001312">
                  <a:moveTo>
                    <a:pt x="209019" y="0"/>
                  </a:moveTo>
                  <a:lnTo>
                    <a:pt x="2769313" y="0"/>
                  </a:lnTo>
                  <a:cubicBezTo>
                    <a:pt x="2884751" y="0"/>
                    <a:pt x="2978332" y="93581"/>
                    <a:pt x="2978332" y="209019"/>
                  </a:cubicBezTo>
                  <a:lnTo>
                    <a:pt x="2978332" y="1001312"/>
                  </a:lnTo>
                  <a:lnTo>
                    <a:pt x="2902132" y="1001312"/>
                  </a:lnTo>
                  <a:lnTo>
                    <a:pt x="2902132" y="203514"/>
                  </a:lnTo>
                  <a:cubicBezTo>
                    <a:pt x="2902132" y="137261"/>
                    <a:pt x="2848424" y="83553"/>
                    <a:pt x="2782171" y="83553"/>
                  </a:cubicBezTo>
                  <a:lnTo>
                    <a:pt x="196161" y="83553"/>
                  </a:lnTo>
                  <a:cubicBezTo>
                    <a:pt x="129908" y="83553"/>
                    <a:pt x="76200" y="137261"/>
                    <a:pt x="76200" y="203514"/>
                  </a:cubicBezTo>
                  <a:lnTo>
                    <a:pt x="76200" y="1001312"/>
                  </a:lnTo>
                  <a:lnTo>
                    <a:pt x="0" y="1001312"/>
                  </a:lnTo>
                  <a:lnTo>
                    <a:pt x="0" y="209019"/>
                  </a:lnTo>
                  <a:cubicBezTo>
                    <a:pt x="0" y="93581"/>
                    <a:pt x="93581" y="0"/>
                    <a:pt x="209019" y="0"/>
                  </a:cubicBezTo>
                  <a:close/>
                </a:path>
              </a:pathLst>
            </a:cu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56F4C68-E11B-42DD-8224-4971EC1F4EC4}"/>
                </a:ext>
              </a:extLst>
            </p:cNvPr>
            <p:cNvSpPr/>
            <p:nvPr userDrawn="1"/>
          </p:nvSpPr>
          <p:spPr>
            <a:xfrm>
              <a:off x="8200781" y="3706301"/>
              <a:ext cx="2978332" cy="2064105"/>
            </a:xfrm>
            <a:custGeom>
              <a:avLst/>
              <a:gdLst>
                <a:gd name="connsiteX0" fmla="*/ 0 w 2978332"/>
                <a:gd name="connsiteY0" fmla="*/ 0 h 2064105"/>
                <a:gd name="connsiteX1" fmla="*/ 76200 w 2978332"/>
                <a:gd name="connsiteY1" fmla="*/ 0 h 2064105"/>
                <a:gd name="connsiteX2" fmla="*/ 76200 w 2978332"/>
                <a:gd name="connsiteY2" fmla="*/ 1860592 h 2064105"/>
                <a:gd name="connsiteX3" fmla="*/ 196161 w 2978332"/>
                <a:gd name="connsiteY3" fmla="*/ 1980553 h 2064105"/>
                <a:gd name="connsiteX4" fmla="*/ 2782171 w 2978332"/>
                <a:gd name="connsiteY4" fmla="*/ 1980553 h 2064105"/>
                <a:gd name="connsiteX5" fmla="*/ 2902132 w 2978332"/>
                <a:gd name="connsiteY5" fmla="*/ 1860592 h 2064105"/>
                <a:gd name="connsiteX6" fmla="*/ 2902132 w 2978332"/>
                <a:gd name="connsiteY6" fmla="*/ 0 h 2064105"/>
                <a:gd name="connsiteX7" fmla="*/ 2978332 w 2978332"/>
                <a:gd name="connsiteY7" fmla="*/ 0 h 2064105"/>
                <a:gd name="connsiteX8" fmla="*/ 2978332 w 2978332"/>
                <a:gd name="connsiteY8" fmla="*/ 1855086 h 2064105"/>
                <a:gd name="connsiteX9" fmla="*/ 2769313 w 2978332"/>
                <a:gd name="connsiteY9" fmla="*/ 2064105 h 2064105"/>
                <a:gd name="connsiteX10" fmla="*/ 209019 w 2978332"/>
                <a:gd name="connsiteY10" fmla="*/ 2064105 h 2064105"/>
                <a:gd name="connsiteX11" fmla="*/ 0 w 2978332"/>
                <a:gd name="connsiteY11" fmla="*/ 1855086 h 20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8332" h="2064105">
                  <a:moveTo>
                    <a:pt x="0" y="0"/>
                  </a:moveTo>
                  <a:lnTo>
                    <a:pt x="76200" y="0"/>
                  </a:lnTo>
                  <a:lnTo>
                    <a:pt x="76200" y="1860592"/>
                  </a:lnTo>
                  <a:cubicBezTo>
                    <a:pt x="76200" y="1926845"/>
                    <a:pt x="129908" y="1980553"/>
                    <a:pt x="196161" y="1980553"/>
                  </a:cubicBezTo>
                  <a:lnTo>
                    <a:pt x="2782171" y="1980553"/>
                  </a:lnTo>
                  <a:cubicBezTo>
                    <a:pt x="2848424" y="1980553"/>
                    <a:pt x="2902132" y="1926845"/>
                    <a:pt x="2902132" y="1860592"/>
                  </a:cubicBezTo>
                  <a:lnTo>
                    <a:pt x="2902132" y="0"/>
                  </a:lnTo>
                  <a:lnTo>
                    <a:pt x="2978332" y="0"/>
                  </a:lnTo>
                  <a:lnTo>
                    <a:pt x="2978332" y="1855086"/>
                  </a:lnTo>
                  <a:cubicBezTo>
                    <a:pt x="2978332" y="1970524"/>
                    <a:pt x="2884751" y="2064105"/>
                    <a:pt x="2769313" y="2064105"/>
                  </a:cubicBezTo>
                  <a:lnTo>
                    <a:pt x="209019" y="2064105"/>
                  </a:lnTo>
                  <a:cubicBezTo>
                    <a:pt x="93581" y="2064105"/>
                    <a:pt x="0" y="1970524"/>
                    <a:pt x="0" y="1855086"/>
                  </a:cubicBezTo>
                  <a:close/>
                </a:path>
              </a:pathLst>
            </a:custGeom>
            <a:solidFill>
              <a:srgbClr val="BFBFB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28C7828-CE74-434A-92F9-DE0BD80B489B}"/>
              </a:ext>
            </a:extLst>
          </p:cNvPr>
          <p:cNvGrpSpPr/>
          <p:nvPr userDrawn="1"/>
        </p:nvGrpSpPr>
        <p:grpSpPr>
          <a:xfrm>
            <a:off x="887887" y="2006699"/>
            <a:ext cx="2233750" cy="2294916"/>
            <a:chOff x="1183849" y="2675599"/>
            <a:chExt cx="2978332" cy="305988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DEE5ACA-1699-4A30-BB44-D1964B2A7534}"/>
                </a:ext>
              </a:extLst>
            </p:cNvPr>
            <p:cNvSpPr/>
            <p:nvPr userDrawn="1"/>
          </p:nvSpPr>
          <p:spPr>
            <a:xfrm>
              <a:off x="1183849" y="2675599"/>
              <a:ext cx="2978332" cy="1001312"/>
            </a:xfrm>
            <a:custGeom>
              <a:avLst/>
              <a:gdLst>
                <a:gd name="connsiteX0" fmla="*/ 209019 w 2978332"/>
                <a:gd name="connsiteY0" fmla="*/ 0 h 1001312"/>
                <a:gd name="connsiteX1" fmla="*/ 2769313 w 2978332"/>
                <a:gd name="connsiteY1" fmla="*/ 0 h 1001312"/>
                <a:gd name="connsiteX2" fmla="*/ 2978332 w 2978332"/>
                <a:gd name="connsiteY2" fmla="*/ 209019 h 1001312"/>
                <a:gd name="connsiteX3" fmla="*/ 2978332 w 2978332"/>
                <a:gd name="connsiteY3" fmla="*/ 1001312 h 1001312"/>
                <a:gd name="connsiteX4" fmla="*/ 2902132 w 2978332"/>
                <a:gd name="connsiteY4" fmla="*/ 1001312 h 1001312"/>
                <a:gd name="connsiteX5" fmla="*/ 2902132 w 2978332"/>
                <a:gd name="connsiteY5" fmla="*/ 203514 h 1001312"/>
                <a:gd name="connsiteX6" fmla="*/ 2782171 w 2978332"/>
                <a:gd name="connsiteY6" fmla="*/ 83553 h 1001312"/>
                <a:gd name="connsiteX7" fmla="*/ 196161 w 2978332"/>
                <a:gd name="connsiteY7" fmla="*/ 83553 h 1001312"/>
                <a:gd name="connsiteX8" fmla="*/ 76200 w 2978332"/>
                <a:gd name="connsiteY8" fmla="*/ 203514 h 1001312"/>
                <a:gd name="connsiteX9" fmla="*/ 76200 w 2978332"/>
                <a:gd name="connsiteY9" fmla="*/ 1001312 h 1001312"/>
                <a:gd name="connsiteX10" fmla="*/ 0 w 2978332"/>
                <a:gd name="connsiteY10" fmla="*/ 1001312 h 1001312"/>
                <a:gd name="connsiteX11" fmla="*/ 0 w 2978332"/>
                <a:gd name="connsiteY11" fmla="*/ 209019 h 1001312"/>
                <a:gd name="connsiteX12" fmla="*/ 209019 w 2978332"/>
                <a:gd name="connsiteY12" fmla="*/ 0 h 100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332" h="1001312">
                  <a:moveTo>
                    <a:pt x="209019" y="0"/>
                  </a:moveTo>
                  <a:lnTo>
                    <a:pt x="2769313" y="0"/>
                  </a:lnTo>
                  <a:cubicBezTo>
                    <a:pt x="2884751" y="0"/>
                    <a:pt x="2978332" y="93581"/>
                    <a:pt x="2978332" y="209019"/>
                  </a:cubicBezTo>
                  <a:lnTo>
                    <a:pt x="2978332" y="1001312"/>
                  </a:lnTo>
                  <a:lnTo>
                    <a:pt x="2902132" y="1001312"/>
                  </a:lnTo>
                  <a:lnTo>
                    <a:pt x="2902132" y="203514"/>
                  </a:lnTo>
                  <a:cubicBezTo>
                    <a:pt x="2902132" y="137261"/>
                    <a:pt x="2848424" y="83553"/>
                    <a:pt x="2782171" y="83553"/>
                  </a:cubicBezTo>
                  <a:lnTo>
                    <a:pt x="196161" y="83553"/>
                  </a:lnTo>
                  <a:cubicBezTo>
                    <a:pt x="129908" y="83553"/>
                    <a:pt x="76200" y="137261"/>
                    <a:pt x="76200" y="203514"/>
                  </a:cubicBezTo>
                  <a:lnTo>
                    <a:pt x="76200" y="1001312"/>
                  </a:lnTo>
                  <a:lnTo>
                    <a:pt x="0" y="1001312"/>
                  </a:lnTo>
                  <a:lnTo>
                    <a:pt x="0" y="209019"/>
                  </a:lnTo>
                  <a:cubicBezTo>
                    <a:pt x="0" y="93581"/>
                    <a:pt x="93581" y="0"/>
                    <a:pt x="209019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6A28929-5B24-47C4-B3C5-8DBA095B2878}"/>
                </a:ext>
              </a:extLst>
            </p:cNvPr>
            <p:cNvSpPr/>
            <p:nvPr userDrawn="1"/>
          </p:nvSpPr>
          <p:spPr>
            <a:xfrm>
              <a:off x="1183849" y="3671382"/>
              <a:ext cx="2978332" cy="2064105"/>
            </a:xfrm>
            <a:custGeom>
              <a:avLst/>
              <a:gdLst>
                <a:gd name="connsiteX0" fmla="*/ 0 w 2978332"/>
                <a:gd name="connsiteY0" fmla="*/ 0 h 2064105"/>
                <a:gd name="connsiteX1" fmla="*/ 76200 w 2978332"/>
                <a:gd name="connsiteY1" fmla="*/ 0 h 2064105"/>
                <a:gd name="connsiteX2" fmla="*/ 76200 w 2978332"/>
                <a:gd name="connsiteY2" fmla="*/ 1860592 h 2064105"/>
                <a:gd name="connsiteX3" fmla="*/ 196161 w 2978332"/>
                <a:gd name="connsiteY3" fmla="*/ 1980553 h 2064105"/>
                <a:gd name="connsiteX4" fmla="*/ 2782171 w 2978332"/>
                <a:gd name="connsiteY4" fmla="*/ 1980553 h 2064105"/>
                <a:gd name="connsiteX5" fmla="*/ 2902132 w 2978332"/>
                <a:gd name="connsiteY5" fmla="*/ 1860592 h 2064105"/>
                <a:gd name="connsiteX6" fmla="*/ 2902132 w 2978332"/>
                <a:gd name="connsiteY6" fmla="*/ 0 h 2064105"/>
                <a:gd name="connsiteX7" fmla="*/ 2978332 w 2978332"/>
                <a:gd name="connsiteY7" fmla="*/ 0 h 2064105"/>
                <a:gd name="connsiteX8" fmla="*/ 2978332 w 2978332"/>
                <a:gd name="connsiteY8" fmla="*/ 1855086 h 2064105"/>
                <a:gd name="connsiteX9" fmla="*/ 2769313 w 2978332"/>
                <a:gd name="connsiteY9" fmla="*/ 2064105 h 2064105"/>
                <a:gd name="connsiteX10" fmla="*/ 209019 w 2978332"/>
                <a:gd name="connsiteY10" fmla="*/ 2064105 h 2064105"/>
                <a:gd name="connsiteX11" fmla="*/ 0 w 2978332"/>
                <a:gd name="connsiteY11" fmla="*/ 1855086 h 20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8332" h="2064105">
                  <a:moveTo>
                    <a:pt x="0" y="0"/>
                  </a:moveTo>
                  <a:lnTo>
                    <a:pt x="76200" y="0"/>
                  </a:lnTo>
                  <a:lnTo>
                    <a:pt x="76200" y="1860592"/>
                  </a:lnTo>
                  <a:cubicBezTo>
                    <a:pt x="76200" y="1926845"/>
                    <a:pt x="129908" y="1980553"/>
                    <a:pt x="196161" y="1980553"/>
                  </a:cubicBezTo>
                  <a:lnTo>
                    <a:pt x="2782171" y="1980553"/>
                  </a:lnTo>
                  <a:cubicBezTo>
                    <a:pt x="2848424" y="1980553"/>
                    <a:pt x="2902132" y="1926845"/>
                    <a:pt x="2902132" y="1860592"/>
                  </a:cubicBezTo>
                  <a:lnTo>
                    <a:pt x="2902132" y="0"/>
                  </a:lnTo>
                  <a:lnTo>
                    <a:pt x="2978332" y="0"/>
                  </a:lnTo>
                  <a:lnTo>
                    <a:pt x="2978332" y="1855086"/>
                  </a:lnTo>
                  <a:cubicBezTo>
                    <a:pt x="2978332" y="1970524"/>
                    <a:pt x="2884751" y="2064105"/>
                    <a:pt x="2769313" y="2064105"/>
                  </a:cubicBezTo>
                  <a:lnTo>
                    <a:pt x="209019" y="2064105"/>
                  </a:lnTo>
                  <a:cubicBezTo>
                    <a:pt x="93581" y="2064105"/>
                    <a:pt x="0" y="1970524"/>
                    <a:pt x="0" y="1855086"/>
                  </a:cubicBezTo>
                  <a:close/>
                </a:path>
              </a:pathLst>
            </a:custGeom>
            <a:solidFill>
              <a:srgbClr val="BFBFB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0488B887-C57D-44CF-B7F4-549A64925572}"/>
              </a:ext>
            </a:extLst>
          </p:cNvPr>
          <p:cNvCxnSpPr>
            <a:cxnSpLocks/>
          </p:cNvCxnSpPr>
          <p:nvPr userDrawn="1"/>
        </p:nvCxnSpPr>
        <p:spPr>
          <a:xfrm>
            <a:off x="3121637" y="2765979"/>
            <a:ext cx="327976" cy="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61CA96E2-8C83-4FE9-9B42-5896B2223877}"/>
              </a:ext>
            </a:extLst>
          </p:cNvPr>
          <p:cNvCxnSpPr>
            <a:cxnSpLocks/>
          </p:cNvCxnSpPr>
          <p:nvPr userDrawn="1"/>
        </p:nvCxnSpPr>
        <p:spPr>
          <a:xfrm>
            <a:off x="5664296" y="2785406"/>
            <a:ext cx="327976" cy="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7">
            <a:extLst>
              <a:ext uri="{FF2B5EF4-FFF2-40B4-BE49-F238E27FC236}">
                <a16:creationId xmlns="" xmlns:a16="http://schemas.microsoft.com/office/drawing/2014/main" id="{222A7A13-F1E4-4C6F-9822-3756740A84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0801" y="2227506"/>
            <a:ext cx="347922" cy="3479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6C50042E-31B6-42B9-BCD2-B710084463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98039" y="2233728"/>
            <a:ext cx="347922" cy="3479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="" xmlns:a16="http://schemas.microsoft.com/office/drawing/2014/main" id="{C3BD6E79-7E64-4914-B03C-B74F5EC09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3500" y="2253695"/>
            <a:ext cx="347922" cy="3479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="" xmlns:a16="http://schemas.microsoft.com/office/drawing/2014/main" id="{3A8E8522-EC04-4BD8-BEE4-2F34FE06B4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1192" y="2884541"/>
            <a:ext cx="1907139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BC43EE45-88E7-41AB-A256-25B3AEBB9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1192" y="3250707"/>
            <a:ext cx="1907139" cy="72855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="" xmlns:a16="http://schemas.microsoft.com/office/drawing/2014/main" id="{EADFBC81-7969-4DF4-B089-76482DA330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18432" y="2884541"/>
            <a:ext cx="1907139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526F89C7-9AA4-4672-9E22-4B98456D5F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18432" y="3250707"/>
            <a:ext cx="1907139" cy="72855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="" xmlns:a16="http://schemas.microsoft.com/office/drawing/2014/main" id="{D2C152D2-DDE6-4B0E-A447-AA67043448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5176" y="2884541"/>
            <a:ext cx="1907139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03699AC2-8223-4BB0-9BEC-D4B06AC7E8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5176" y="3250707"/>
            <a:ext cx="1907139" cy="72855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29576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 animBg="1"/>
      <p:bldP spid="32" grpId="0" animBg="1"/>
      <p:bldP spid="17" grpId="0"/>
      <p:bldP spid="18" grpId="0"/>
      <p:bldP spid="19" grpId="0"/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B9479B-2DEF-428D-BCFB-E0315A8E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19467"/>
            <a:ext cx="7886700" cy="748550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EEA5F63-FEF6-492E-BB96-F663DFEA3B26}"/>
              </a:ext>
            </a:extLst>
          </p:cNvPr>
          <p:cNvGrpSpPr/>
          <p:nvPr userDrawn="1"/>
        </p:nvGrpSpPr>
        <p:grpSpPr>
          <a:xfrm>
            <a:off x="1138345" y="1887559"/>
            <a:ext cx="1617370" cy="1643774"/>
            <a:chOff x="2201154" y="2333149"/>
            <a:chExt cx="2156493" cy="2191699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5C731886-E49F-45D7-B8F3-DE99611209C6}"/>
                </a:ext>
              </a:extLst>
            </p:cNvPr>
            <p:cNvSpPr/>
            <p:nvPr/>
          </p:nvSpPr>
          <p:spPr>
            <a:xfrm rot="2670534">
              <a:off x="2201154" y="2333149"/>
              <a:ext cx="2156493" cy="2191699"/>
            </a:xfrm>
            <a:custGeom>
              <a:avLst/>
              <a:gdLst>
                <a:gd name="connsiteX0" fmla="*/ 171589 w 2728272"/>
                <a:gd name="connsiteY0" fmla="*/ 171589 h 2772813"/>
                <a:gd name="connsiteX1" fmla="*/ 585841 w 2728272"/>
                <a:gd name="connsiteY1" fmla="*/ 1 h 2772813"/>
                <a:gd name="connsiteX2" fmla="*/ 2186972 w 2728272"/>
                <a:gd name="connsiteY2" fmla="*/ 0 h 2772813"/>
                <a:gd name="connsiteX3" fmla="*/ 2726774 w 2728272"/>
                <a:gd name="connsiteY3" fmla="*/ 357806 h 2772813"/>
                <a:gd name="connsiteX4" fmla="*/ 2728272 w 2728272"/>
                <a:gd name="connsiteY4" fmla="*/ 362631 h 2772813"/>
                <a:gd name="connsiteX5" fmla="*/ 1009689 w 2728272"/>
                <a:gd name="connsiteY5" fmla="*/ 362631 h 2772813"/>
                <a:gd name="connsiteX6" fmla="*/ 576302 w 2728272"/>
                <a:gd name="connsiteY6" fmla="*/ 796019 h 2772813"/>
                <a:gd name="connsiteX7" fmla="*/ 576302 w 2728272"/>
                <a:gd name="connsiteY7" fmla="*/ 1980489 h 2772813"/>
                <a:gd name="connsiteX8" fmla="*/ 1009689 w 2728272"/>
                <a:gd name="connsiteY8" fmla="*/ 2413875 h 2772813"/>
                <a:gd name="connsiteX9" fmla="*/ 2727125 w 2728272"/>
                <a:gd name="connsiteY9" fmla="*/ 2413875 h 2772813"/>
                <a:gd name="connsiteX10" fmla="*/ 2726774 w 2728272"/>
                <a:gd name="connsiteY10" fmla="*/ 2415008 h 2772813"/>
                <a:gd name="connsiteX11" fmla="*/ 2186973 w 2728272"/>
                <a:gd name="connsiteY11" fmla="*/ 2772813 h 2772813"/>
                <a:gd name="connsiteX12" fmla="*/ 585840 w 2728272"/>
                <a:gd name="connsiteY12" fmla="*/ 2772813 h 2772813"/>
                <a:gd name="connsiteX13" fmla="*/ 1 w 2728272"/>
                <a:gd name="connsiteY13" fmla="*/ 2186973 h 2772813"/>
                <a:gd name="connsiteX14" fmla="*/ 0 w 2728272"/>
                <a:gd name="connsiteY14" fmla="*/ 585841 h 2772813"/>
                <a:gd name="connsiteX15" fmla="*/ 171589 w 2728272"/>
                <a:gd name="connsiteY15" fmla="*/ 171589 h 277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8272" h="2772813">
                  <a:moveTo>
                    <a:pt x="171589" y="171589"/>
                  </a:moveTo>
                  <a:cubicBezTo>
                    <a:pt x="277605" y="65573"/>
                    <a:pt x="424065" y="1"/>
                    <a:pt x="585841" y="1"/>
                  </a:cubicBezTo>
                  <a:lnTo>
                    <a:pt x="2186972" y="0"/>
                  </a:lnTo>
                  <a:cubicBezTo>
                    <a:pt x="2429634" y="1"/>
                    <a:pt x="2637839" y="147539"/>
                    <a:pt x="2726774" y="357806"/>
                  </a:cubicBezTo>
                  <a:lnTo>
                    <a:pt x="2728272" y="362631"/>
                  </a:lnTo>
                  <a:lnTo>
                    <a:pt x="1009689" y="362631"/>
                  </a:lnTo>
                  <a:cubicBezTo>
                    <a:pt x="770336" y="362632"/>
                    <a:pt x="576302" y="556665"/>
                    <a:pt x="576302" y="796019"/>
                  </a:cubicBezTo>
                  <a:lnTo>
                    <a:pt x="576302" y="1980489"/>
                  </a:lnTo>
                  <a:cubicBezTo>
                    <a:pt x="576302" y="2219842"/>
                    <a:pt x="770336" y="2413875"/>
                    <a:pt x="1009689" y="2413875"/>
                  </a:cubicBezTo>
                  <a:lnTo>
                    <a:pt x="2727125" y="2413875"/>
                  </a:lnTo>
                  <a:lnTo>
                    <a:pt x="2726774" y="2415008"/>
                  </a:lnTo>
                  <a:cubicBezTo>
                    <a:pt x="2637839" y="2625275"/>
                    <a:pt x="2429635" y="2772813"/>
                    <a:pt x="2186973" y="2772813"/>
                  </a:cubicBezTo>
                  <a:lnTo>
                    <a:pt x="585840" y="2772813"/>
                  </a:lnTo>
                  <a:cubicBezTo>
                    <a:pt x="262290" y="2772813"/>
                    <a:pt x="1" y="2510523"/>
                    <a:pt x="1" y="2186973"/>
                  </a:cubicBezTo>
                  <a:lnTo>
                    <a:pt x="0" y="585841"/>
                  </a:lnTo>
                  <a:cubicBezTo>
                    <a:pt x="0" y="424066"/>
                    <a:pt x="65573" y="277606"/>
                    <a:pt x="171589" y="171589"/>
                  </a:cubicBezTo>
                  <a:close/>
                </a:path>
              </a:pathLst>
            </a:cu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AE6005F5-7454-4C94-994A-5C1DDEF2A61B}"/>
                </a:ext>
              </a:extLst>
            </p:cNvPr>
            <p:cNvGrpSpPr/>
            <p:nvPr/>
          </p:nvGrpSpPr>
          <p:grpSpPr>
            <a:xfrm>
              <a:off x="2481277" y="2630662"/>
              <a:ext cx="1840169" cy="1782061"/>
              <a:chOff x="2481277" y="2630662"/>
              <a:chExt cx="1840169" cy="178206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0F42147F-3BE2-430C-BA94-7519C2CE93F2}"/>
                  </a:ext>
                </a:extLst>
              </p:cNvPr>
              <p:cNvSpPr/>
              <p:nvPr/>
            </p:nvSpPr>
            <p:spPr>
              <a:xfrm rot="2670534">
                <a:off x="2585270" y="2791369"/>
                <a:ext cx="1736176" cy="1621354"/>
              </a:xfrm>
              <a:custGeom>
                <a:avLst/>
                <a:gdLst>
                  <a:gd name="connsiteX0" fmla="*/ 126936 w 2196511"/>
                  <a:gd name="connsiteY0" fmla="*/ 126936 h 2051244"/>
                  <a:gd name="connsiteX1" fmla="*/ 433387 w 2196511"/>
                  <a:gd name="connsiteY1" fmla="*/ 0 h 2051244"/>
                  <a:gd name="connsiteX2" fmla="*/ 2151970 w 2196511"/>
                  <a:gd name="connsiteY2" fmla="*/ 0 h 2051244"/>
                  <a:gd name="connsiteX3" fmla="*/ 2184608 w 2196511"/>
                  <a:gd name="connsiteY3" fmla="*/ 105143 h 2051244"/>
                  <a:gd name="connsiteX4" fmla="*/ 2196511 w 2196511"/>
                  <a:gd name="connsiteY4" fmla="*/ 223210 h 2051244"/>
                  <a:gd name="connsiteX5" fmla="*/ 2196511 w 2196511"/>
                  <a:gd name="connsiteY5" fmla="*/ 1824342 h 2051244"/>
                  <a:gd name="connsiteX6" fmla="*/ 2184609 w 2196511"/>
                  <a:gd name="connsiteY6" fmla="*/ 1942409 h 2051244"/>
                  <a:gd name="connsiteX7" fmla="*/ 2150823 w 2196511"/>
                  <a:gd name="connsiteY7" fmla="*/ 2051244 h 2051244"/>
                  <a:gd name="connsiteX8" fmla="*/ 433387 w 2196511"/>
                  <a:gd name="connsiteY8" fmla="*/ 2051244 h 2051244"/>
                  <a:gd name="connsiteX9" fmla="*/ 0 w 2196511"/>
                  <a:gd name="connsiteY9" fmla="*/ 1617858 h 2051244"/>
                  <a:gd name="connsiteX10" fmla="*/ 0 w 2196511"/>
                  <a:gd name="connsiteY10" fmla="*/ 433388 h 2051244"/>
                  <a:gd name="connsiteX11" fmla="*/ 126936 w 2196511"/>
                  <a:gd name="connsiteY11" fmla="*/ 126936 h 20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6511" h="2051244">
                    <a:moveTo>
                      <a:pt x="126936" y="126936"/>
                    </a:moveTo>
                    <a:cubicBezTo>
                      <a:pt x="205364" y="48509"/>
                      <a:pt x="313711" y="0"/>
                      <a:pt x="433387" y="0"/>
                    </a:cubicBezTo>
                    <a:lnTo>
                      <a:pt x="2151970" y="0"/>
                    </a:lnTo>
                    <a:lnTo>
                      <a:pt x="2184608" y="105143"/>
                    </a:lnTo>
                    <a:cubicBezTo>
                      <a:pt x="2192412" y="143280"/>
                      <a:pt x="2196511" y="182766"/>
                      <a:pt x="2196511" y="223210"/>
                    </a:cubicBezTo>
                    <a:lnTo>
                      <a:pt x="2196511" y="1824342"/>
                    </a:lnTo>
                    <a:cubicBezTo>
                      <a:pt x="2196510" y="1864786"/>
                      <a:pt x="2192412" y="1904273"/>
                      <a:pt x="2184609" y="1942409"/>
                    </a:cubicBezTo>
                    <a:lnTo>
                      <a:pt x="2150823" y="2051244"/>
                    </a:lnTo>
                    <a:lnTo>
                      <a:pt x="433387" y="2051244"/>
                    </a:lnTo>
                    <a:cubicBezTo>
                      <a:pt x="194034" y="2051244"/>
                      <a:pt x="0" y="1857211"/>
                      <a:pt x="0" y="1617858"/>
                    </a:cubicBezTo>
                    <a:lnTo>
                      <a:pt x="0" y="433388"/>
                    </a:lnTo>
                    <a:cubicBezTo>
                      <a:pt x="0" y="313711"/>
                      <a:pt x="48509" y="205364"/>
                      <a:pt x="126936" y="1269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EB65EF78-3A17-44BF-93AA-E8FB890A9A85}"/>
                  </a:ext>
                </a:extLst>
              </p:cNvPr>
              <p:cNvSpPr/>
              <p:nvPr/>
            </p:nvSpPr>
            <p:spPr>
              <a:xfrm rot="2670534">
                <a:off x="2481277" y="2630662"/>
                <a:ext cx="1621354" cy="1621354"/>
              </a:xfrm>
              <a:prstGeom prst="roundRect">
                <a:avLst>
                  <a:gd name="adj" fmla="val 211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B433628-A34E-4C9F-A710-810EB18CC02B}"/>
              </a:ext>
            </a:extLst>
          </p:cNvPr>
          <p:cNvGrpSpPr/>
          <p:nvPr userDrawn="1"/>
        </p:nvGrpSpPr>
        <p:grpSpPr>
          <a:xfrm>
            <a:off x="3739004" y="1887559"/>
            <a:ext cx="1617370" cy="1643774"/>
            <a:chOff x="5017753" y="2333150"/>
            <a:chExt cx="2156493" cy="2191699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3E11757-A43D-40C1-BB95-B8009A72BA75}"/>
                </a:ext>
              </a:extLst>
            </p:cNvPr>
            <p:cNvSpPr/>
            <p:nvPr/>
          </p:nvSpPr>
          <p:spPr>
            <a:xfrm rot="2670534">
              <a:off x="5401868" y="2791370"/>
              <a:ext cx="1736176" cy="1621354"/>
            </a:xfrm>
            <a:custGeom>
              <a:avLst/>
              <a:gdLst>
                <a:gd name="connsiteX0" fmla="*/ 126936 w 2196511"/>
                <a:gd name="connsiteY0" fmla="*/ 126936 h 2051244"/>
                <a:gd name="connsiteX1" fmla="*/ 433387 w 2196511"/>
                <a:gd name="connsiteY1" fmla="*/ 0 h 2051244"/>
                <a:gd name="connsiteX2" fmla="*/ 2151970 w 2196511"/>
                <a:gd name="connsiteY2" fmla="*/ 0 h 2051244"/>
                <a:gd name="connsiteX3" fmla="*/ 2184608 w 2196511"/>
                <a:gd name="connsiteY3" fmla="*/ 105143 h 2051244"/>
                <a:gd name="connsiteX4" fmla="*/ 2196511 w 2196511"/>
                <a:gd name="connsiteY4" fmla="*/ 223210 h 2051244"/>
                <a:gd name="connsiteX5" fmla="*/ 2196511 w 2196511"/>
                <a:gd name="connsiteY5" fmla="*/ 1824342 h 2051244"/>
                <a:gd name="connsiteX6" fmla="*/ 2184609 w 2196511"/>
                <a:gd name="connsiteY6" fmla="*/ 1942409 h 2051244"/>
                <a:gd name="connsiteX7" fmla="*/ 2150823 w 2196511"/>
                <a:gd name="connsiteY7" fmla="*/ 2051244 h 2051244"/>
                <a:gd name="connsiteX8" fmla="*/ 433387 w 2196511"/>
                <a:gd name="connsiteY8" fmla="*/ 2051244 h 2051244"/>
                <a:gd name="connsiteX9" fmla="*/ 0 w 2196511"/>
                <a:gd name="connsiteY9" fmla="*/ 1617858 h 2051244"/>
                <a:gd name="connsiteX10" fmla="*/ 0 w 2196511"/>
                <a:gd name="connsiteY10" fmla="*/ 433388 h 2051244"/>
                <a:gd name="connsiteX11" fmla="*/ 126936 w 2196511"/>
                <a:gd name="connsiteY11" fmla="*/ 126936 h 20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511" h="2051244">
                  <a:moveTo>
                    <a:pt x="126936" y="126936"/>
                  </a:moveTo>
                  <a:cubicBezTo>
                    <a:pt x="205364" y="48509"/>
                    <a:pt x="313711" y="0"/>
                    <a:pt x="433387" y="0"/>
                  </a:cubicBezTo>
                  <a:lnTo>
                    <a:pt x="2151970" y="0"/>
                  </a:lnTo>
                  <a:lnTo>
                    <a:pt x="2184608" y="105143"/>
                  </a:lnTo>
                  <a:cubicBezTo>
                    <a:pt x="2192412" y="143280"/>
                    <a:pt x="2196511" y="182766"/>
                    <a:pt x="2196511" y="223210"/>
                  </a:cubicBezTo>
                  <a:lnTo>
                    <a:pt x="2196511" y="1824342"/>
                  </a:lnTo>
                  <a:cubicBezTo>
                    <a:pt x="2196510" y="1864786"/>
                    <a:pt x="2192412" y="1904273"/>
                    <a:pt x="2184609" y="1942409"/>
                  </a:cubicBezTo>
                  <a:lnTo>
                    <a:pt x="2150823" y="2051244"/>
                  </a:lnTo>
                  <a:lnTo>
                    <a:pt x="433387" y="2051244"/>
                  </a:lnTo>
                  <a:cubicBezTo>
                    <a:pt x="194034" y="2051244"/>
                    <a:pt x="0" y="1857211"/>
                    <a:pt x="0" y="1617858"/>
                  </a:cubicBezTo>
                  <a:lnTo>
                    <a:pt x="0" y="433388"/>
                  </a:lnTo>
                  <a:cubicBezTo>
                    <a:pt x="0" y="313711"/>
                    <a:pt x="48509" y="205364"/>
                    <a:pt x="126936" y="1269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2E2CA00-5E8F-4C47-A35A-4BAD3109A088}"/>
                </a:ext>
              </a:extLst>
            </p:cNvPr>
            <p:cNvSpPr/>
            <p:nvPr/>
          </p:nvSpPr>
          <p:spPr>
            <a:xfrm rot="2670534">
              <a:off x="5017753" y="2333150"/>
              <a:ext cx="2156493" cy="2191699"/>
            </a:xfrm>
            <a:custGeom>
              <a:avLst/>
              <a:gdLst>
                <a:gd name="connsiteX0" fmla="*/ 171589 w 2728272"/>
                <a:gd name="connsiteY0" fmla="*/ 171589 h 2772813"/>
                <a:gd name="connsiteX1" fmla="*/ 585841 w 2728272"/>
                <a:gd name="connsiteY1" fmla="*/ 1 h 2772813"/>
                <a:gd name="connsiteX2" fmla="*/ 2186972 w 2728272"/>
                <a:gd name="connsiteY2" fmla="*/ 0 h 2772813"/>
                <a:gd name="connsiteX3" fmla="*/ 2726774 w 2728272"/>
                <a:gd name="connsiteY3" fmla="*/ 357806 h 2772813"/>
                <a:gd name="connsiteX4" fmla="*/ 2728272 w 2728272"/>
                <a:gd name="connsiteY4" fmla="*/ 362631 h 2772813"/>
                <a:gd name="connsiteX5" fmla="*/ 1009689 w 2728272"/>
                <a:gd name="connsiteY5" fmla="*/ 362631 h 2772813"/>
                <a:gd name="connsiteX6" fmla="*/ 576302 w 2728272"/>
                <a:gd name="connsiteY6" fmla="*/ 796019 h 2772813"/>
                <a:gd name="connsiteX7" fmla="*/ 576302 w 2728272"/>
                <a:gd name="connsiteY7" fmla="*/ 1980489 h 2772813"/>
                <a:gd name="connsiteX8" fmla="*/ 1009689 w 2728272"/>
                <a:gd name="connsiteY8" fmla="*/ 2413875 h 2772813"/>
                <a:gd name="connsiteX9" fmla="*/ 2727125 w 2728272"/>
                <a:gd name="connsiteY9" fmla="*/ 2413875 h 2772813"/>
                <a:gd name="connsiteX10" fmla="*/ 2726774 w 2728272"/>
                <a:gd name="connsiteY10" fmla="*/ 2415008 h 2772813"/>
                <a:gd name="connsiteX11" fmla="*/ 2186973 w 2728272"/>
                <a:gd name="connsiteY11" fmla="*/ 2772813 h 2772813"/>
                <a:gd name="connsiteX12" fmla="*/ 585840 w 2728272"/>
                <a:gd name="connsiteY12" fmla="*/ 2772813 h 2772813"/>
                <a:gd name="connsiteX13" fmla="*/ 1 w 2728272"/>
                <a:gd name="connsiteY13" fmla="*/ 2186973 h 2772813"/>
                <a:gd name="connsiteX14" fmla="*/ 0 w 2728272"/>
                <a:gd name="connsiteY14" fmla="*/ 585841 h 2772813"/>
                <a:gd name="connsiteX15" fmla="*/ 171589 w 2728272"/>
                <a:gd name="connsiteY15" fmla="*/ 171589 h 277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8272" h="2772813">
                  <a:moveTo>
                    <a:pt x="171589" y="171589"/>
                  </a:moveTo>
                  <a:cubicBezTo>
                    <a:pt x="277605" y="65573"/>
                    <a:pt x="424065" y="1"/>
                    <a:pt x="585841" y="1"/>
                  </a:cubicBezTo>
                  <a:lnTo>
                    <a:pt x="2186972" y="0"/>
                  </a:lnTo>
                  <a:cubicBezTo>
                    <a:pt x="2429634" y="1"/>
                    <a:pt x="2637839" y="147539"/>
                    <a:pt x="2726774" y="357806"/>
                  </a:cubicBezTo>
                  <a:lnTo>
                    <a:pt x="2728272" y="362631"/>
                  </a:lnTo>
                  <a:lnTo>
                    <a:pt x="1009689" y="362631"/>
                  </a:lnTo>
                  <a:cubicBezTo>
                    <a:pt x="770336" y="362632"/>
                    <a:pt x="576302" y="556665"/>
                    <a:pt x="576302" y="796019"/>
                  </a:cubicBezTo>
                  <a:lnTo>
                    <a:pt x="576302" y="1980489"/>
                  </a:lnTo>
                  <a:cubicBezTo>
                    <a:pt x="576302" y="2219842"/>
                    <a:pt x="770336" y="2413875"/>
                    <a:pt x="1009689" y="2413875"/>
                  </a:cubicBezTo>
                  <a:lnTo>
                    <a:pt x="2727125" y="2413875"/>
                  </a:lnTo>
                  <a:lnTo>
                    <a:pt x="2726774" y="2415008"/>
                  </a:lnTo>
                  <a:cubicBezTo>
                    <a:pt x="2637839" y="2625275"/>
                    <a:pt x="2429635" y="2772813"/>
                    <a:pt x="2186973" y="2772813"/>
                  </a:cubicBezTo>
                  <a:lnTo>
                    <a:pt x="585840" y="2772813"/>
                  </a:lnTo>
                  <a:cubicBezTo>
                    <a:pt x="262290" y="2772813"/>
                    <a:pt x="1" y="2510523"/>
                    <a:pt x="1" y="2186973"/>
                  </a:cubicBezTo>
                  <a:lnTo>
                    <a:pt x="0" y="585841"/>
                  </a:lnTo>
                  <a:cubicBezTo>
                    <a:pt x="0" y="424066"/>
                    <a:pt x="65573" y="277606"/>
                    <a:pt x="171589" y="171589"/>
                  </a:cubicBezTo>
                  <a:close/>
                </a:path>
              </a:pathLst>
            </a:cu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860E9814-A138-4B59-8AC1-CBCA81857AE4}"/>
                </a:ext>
              </a:extLst>
            </p:cNvPr>
            <p:cNvSpPr/>
            <p:nvPr/>
          </p:nvSpPr>
          <p:spPr>
            <a:xfrm rot="2670534">
              <a:off x="5297875" y="2630662"/>
              <a:ext cx="1621354" cy="1621354"/>
            </a:xfrm>
            <a:prstGeom prst="roundRect">
              <a:avLst>
                <a:gd name="adj" fmla="val 211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1FEE1AA-D5F4-4434-978D-A1BB84E74FF2}"/>
              </a:ext>
            </a:extLst>
          </p:cNvPr>
          <p:cNvGrpSpPr/>
          <p:nvPr userDrawn="1"/>
        </p:nvGrpSpPr>
        <p:grpSpPr>
          <a:xfrm>
            <a:off x="6339663" y="1887559"/>
            <a:ext cx="1617370" cy="1643774"/>
            <a:chOff x="7834352" y="2333151"/>
            <a:chExt cx="2156493" cy="2191699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3CC4CCD-58FE-4623-8A3E-BF314861859B}"/>
                </a:ext>
              </a:extLst>
            </p:cNvPr>
            <p:cNvSpPr/>
            <p:nvPr/>
          </p:nvSpPr>
          <p:spPr>
            <a:xfrm rot="2670534">
              <a:off x="8218467" y="2791371"/>
              <a:ext cx="1736176" cy="1621354"/>
            </a:xfrm>
            <a:custGeom>
              <a:avLst/>
              <a:gdLst>
                <a:gd name="connsiteX0" fmla="*/ 126936 w 2196511"/>
                <a:gd name="connsiteY0" fmla="*/ 126936 h 2051244"/>
                <a:gd name="connsiteX1" fmla="*/ 433387 w 2196511"/>
                <a:gd name="connsiteY1" fmla="*/ 0 h 2051244"/>
                <a:gd name="connsiteX2" fmla="*/ 2151970 w 2196511"/>
                <a:gd name="connsiteY2" fmla="*/ 0 h 2051244"/>
                <a:gd name="connsiteX3" fmla="*/ 2184608 w 2196511"/>
                <a:gd name="connsiteY3" fmla="*/ 105143 h 2051244"/>
                <a:gd name="connsiteX4" fmla="*/ 2196511 w 2196511"/>
                <a:gd name="connsiteY4" fmla="*/ 223210 h 2051244"/>
                <a:gd name="connsiteX5" fmla="*/ 2196511 w 2196511"/>
                <a:gd name="connsiteY5" fmla="*/ 1824342 h 2051244"/>
                <a:gd name="connsiteX6" fmla="*/ 2184609 w 2196511"/>
                <a:gd name="connsiteY6" fmla="*/ 1942409 h 2051244"/>
                <a:gd name="connsiteX7" fmla="*/ 2150823 w 2196511"/>
                <a:gd name="connsiteY7" fmla="*/ 2051244 h 2051244"/>
                <a:gd name="connsiteX8" fmla="*/ 433387 w 2196511"/>
                <a:gd name="connsiteY8" fmla="*/ 2051244 h 2051244"/>
                <a:gd name="connsiteX9" fmla="*/ 0 w 2196511"/>
                <a:gd name="connsiteY9" fmla="*/ 1617858 h 2051244"/>
                <a:gd name="connsiteX10" fmla="*/ 0 w 2196511"/>
                <a:gd name="connsiteY10" fmla="*/ 433388 h 2051244"/>
                <a:gd name="connsiteX11" fmla="*/ 126936 w 2196511"/>
                <a:gd name="connsiteY11" fmla="*/ 126936 h 20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511" h="2051244">
                  <a:moveTo>
                    <a:pt x="126936" y="126936"/>
                  </a:moveTo>
                  <a:cubicBezTo>
                    <a:pt x="205364" y="48509"/>
                    <a:pt x="313711" y="0"/>
                    <a:pt x="433387" y="0"/>
                  </a:cubicBezTo>
                  <a:lnTo>
                    <a:pt x="2151970" y="0"/>
                  </a:lnTo>
                  <a:lnTo>
                    <a:pt x="2184608" y="105143"/>
                  </a:lnTo>
                  <a:cubicBezTo>
                    <a:pt x="2192412" y="143280"/>
                    <a:pt x="2196511" y="182766"/>
                    <a:pt x="2196511" y="223210"/>
                  </a:cubicBezTo>
                  <a:lnTo>
                    <a:pt x="2196511" y="1824342"/>
                  </a:lnTo>
                  <a:cubicBezTo>
                    <a:pt x="2196510" y="1864786"/>
                    <a:pt x="2192412" y="1904273"/>
                    <a:pt x="2184609" y="1942409"/>
                  </a:cubicBezTo>
                  <a:lnTo>
                    <a:pt x="2150823" y="2051244"/>
                  </a:lnTo>
                  <a:lnTo>
                    <a:pt x="433387" y="2051244"/>
                  </a:lnTo>
                  <a:cubicBezTo>
                    <a:pt x="194034" y="2051244"/>
                    <a:pt x="0" y="1857211"/>
                    <a:pt x="0" y="1617858"/>
                  </a:cubicBezTo>
                  <a:lnTo>
                    <a:pt x="0" y="433388"/>
                  </a:lnTo>
                  <a:cubicBezTo>
                    <a:pt x="0" y="313711"/>
                    <a:pt x="48509" y="205364"/>
                    <a:pt x="126936" y="1269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3787259-46E3-42D4-8499-B016DCF6B293}"/>
                </a:ext>
              </a:extLst>
            </p:cNvPr>
            <p:cNvSpPr/>
            <p:nvPr/>
          </p:nvSpPr>
          <p:spPr>
            <a:xfrm rot="2670534">
              <a:off x="7834352" y="2333151"/>
              <a:ext cx="2156493" cy="2191699"/>
            </a:xfrm>
            <a:custGeom>
              <a:avLst/>
              <a:gdLst>
                <a:gd name="connsiteX0" fmla="*/ 171589 w 2728272"/>
                <a:gd name="connsiteY0" fmla="*/ 171589 h 2772813"/>
                <a:gd name="connsiteX1" fmla="*/ 585841 w 2728272"/>
                <a:gd name="connsiteY1" fmla="*/ 1 h 2772813"/>
                <a:gd name="connsiteX2" fmla="*/ 2186972 w 2728272"/>
                <a:gd name="connsiteY2" fmla="*/ 0 h 2772813"/>
                <a:gd name="connsiteX3" fmla="*/ 2726774 w 2728272"/>
                <a:gd name="connsiteY3" fmla="*/ 357806 h 2772813"/>
                <a:gd name="connsiteX4" fmla="*/ 2728272 w 2728272"/>
                <a:gd name="connsiteY4" fmla="*/ 362631 h 2772813"/>
                <a:gd name="connsiteX5" fmla="*/ 1009689 w 2728272"/>
                <a:gd name="connsiteY5" fmla="*/ 362631 h 2772813"/>
                <a:gd name="connsiteX6" fmla="*/ 576302 w 2728272"/>
                <a:gd name="connsiteY6" fmla="*/ 796019 h 2772813"/>
                <a:gd name="connsiteX7" fmla="*/ 576302 w 2728272"/>
                <a:gd name="connsiteY7" fmla="*/ 1980489 h 2772813"/>
                <a:gd name="connsiteX8" fmla="*/ 1009689 w 2728272"/>
                <a:gd name="connsiteY8" fmla="*/ 2413875 h 2772813"/>
                <a:gd name="connsiteX9" fmla="*/ 2727125 w 2728272"/>
                <a:gd name="connsiteY9" fmla="*/ 2413875 h 2772813"/>
                <a:gd name="connsiteX10" fmla="*/ 2726774 w 2728272"/>
                <a:gd name="connsiteY10" fmla="*/ 2415008 h 2772813"/>
                <a:gd name="connsiteX11" fmla="*/ 2186973 w 2728272"/>
                <a:gd name="connsiteY11" fmla="*/ 2772813 h 2772813"/>
                <a:gd name="connsiteX12" fmla="*/ 585840 w 2728272"/>
                <a:gd name="connsiteY12" fmla="*/ 2772813 h 2772813"/>
                <a:gd name="connsiteX13" fmla="*/ 1 w 2728272"/>
                <a:gd name="connsiteY13" fmla="*/ 2186973 h 2772813"/>
                <a:gd name="connsiteX14" fmla="*/ 0 w 2728272"/>
                <a:gd name="connsiteY14" fmla="*/ 585841 h 2772813"/>
                <a:gd name="connsiteX15" fmla="*/ 171589 w 2728272"/>
                <a:gd name="connsiteY15" fmla="*/ 171589 h 277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8272" h="2772813">
                  <a:moveTo>
                    <a:pt x="171589" y="171589"/>
                  </a:moveTo>
                  <a:cubicBezTo>
                    <a:pt x="277605" y="65573"/>
                    <a:pt x="424065" y="1"/>
                    <a:pt x="585841" y="1"/>
                  </a:cubicBezTo>
                  <a:lnTo>
                    <a:pt x="2186972" y="0"/>
                  </a:lnTo>
                  <a:cubicBezTo>
                    <a:pt x="2429634" y="1"/>
                    <a:pt x="2637839" y="147539"/>
                    <a:pt x="2726774" y="357806"/>
                  </a:cubicBezTo>
                  <a:lnTo>
                    <a:pt x="2728272" y="362631"/>
                  </a:lnTo>
                  <a:lnTo>
                    <a:pt x="1009689" y="362631"/>
                  </a:lnTo>
                  <a:cubicBezTo>
                    <a:pt x="770336" y="362632"/>
                    <a:pt x="576302" y="556665"/>
                    <a:pt x="576302" y="796019"/>
                  </a:cubicBezTo>
                  <a:lnTo>
                    <a:pt x="576302" y="1980489"/>
                  </a:lnTo>
                  <a:cubicBezTo>
                    <a:pt x="576302" y="2219842"/>
                    <a:pt x="770336" y="2413875"/>
                    <a:pt x="1009689" y="2413875"/>
                  </a:cubicBezTo>
                  <a:lnTo>
                    <a:pt x="2727125" y="2413875"/>
                  </a:lnTo>
                  <a:lnTo>
                    <a:pt x="2726774" y="2415008"/>
                  </a:lnTo>
                  <a:cubicBezTo>
                    <a:pt x="2637839" y="2625275"/>
                    <a:pt x="2429635" y="2772813"/>
                    <a:pt x="2186973" y="2772813"/>
                  </a:cubicBezTo>
                  <a:lnTo>
                    <a:pt x="585840" y="2772813"/>
                  </a:lnTo>
                  <a:cubicBezTo>
                    <a:pt x="262290" y="2772813"/>
                    <a:pt x="1" y="2510523"/>
                    <a:pt x="1" y="2186973"/>
                  </a:cubicBezTo>
                  <a:lnTo>
                    <a:pt x="0" y="585841"/>
                  </a:lnTo>
                  <a:cubicBezTo>
                    <a:pt x="0" y="424066"/>
                    <a:pt x="65573" y="277606"/>
                    <a:pt x="171589" y="171589"/>
                  </a:cubicBezTo>
                  <a:close/>
                </a:path>
              </a:pathLst>
            </a:custGeom>
            <a:solidFill>
              <a:schemeClr val="accent5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AEA6EE5C-A2BE-40F9-A094-3CFEC50357E1}"/>
                </a:ext>
              </a:extLst>
            </p:cNvPr>
            <p:cNvSpPr/>
            <p:nvPr/>
          </p:nvSpPr>
          <p:spPr>
            <a:xfrm rot="2670534">
              <a:off x="8114474" y="2630663"/>
              <a:ext cx="1621354" cy="1621354"/>
            </a:xfrm>
            <a:prstGeom prst="roundRect">
              <a:avLst>
                <a:gd name="adj" fmla="val 211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8BDAD4C2-4ABB-489A-A7DB-05405578A1FB}"/>
              </a:ext>
            </a:extLst>
          </p:cNvPr>
          <p:cNvSpPr/>
          <p:nvPr userDrawn="1"/>
        </p:nvSpPr>
        <p:spPr>
          <a:xfrm>
            <a:off x="2475142" y="1440265"/>
            <a:ext cx="1624240" cy="1624240"/>
          </a:xfrm>
          <a:prstGeom prst="arc">
            <a:avLst>
              <a:gd name="adj1" fmla="val 12003320"/>
              <a:gd name="adj2" fmla="val 2021531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="" xmlns:a16="http://schemas.microsoft.com/office/drawing/2014/main" id="{33286EA3-DC99-4ABE-AA03-6BE13E4B51C8}"/>
              </a:ext>
            </a:extLst>
          </p:cNvPr>
          <p:cNvSpPr/>
          <p:nvPr userDrawn="1"/>
        </p:nvSpPr>
        <p:spPr>
          <a:xfrm>
            <a:off x="5083334" y="1440265"/>
            <a:ext cx="1624240" cy="1624240"/>
          </a:xfrm>
          <a:prstGeom prst="arc">
            <a:avLst>
              <a:gd name="adj1" fmla="val 12003320"/>
              <a:gd name="adj2" fmla="val 2021531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="" xmlns:a16="http://schemas.microsoft.com/office/drawing/2014/main" id="{CB09FC61-F45E-46AC-83ED-882BE9291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547" y="3804687"/>
            <a:ext cx="2437973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="" xmlns:a16="http://schemas.microsoft.com/office/drawing/2014/main" id="{951BC258-248F-4DC4-AB54-4CD862FD11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0547" y="4177288"/>
            <a:ext cx="2437972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="" xmlns:a16="http://schemas.microsoft.com/office/drawing/2014/main" id="{9B49B708-8C67-4F0A-9622-52CBA538DF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70511" y="3804687"/>
            <a:ext cx="2437973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F18D717B-DCA6-4C62-AA40-5E42E5605C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0509" y="4177288"/>
            <a:ext cx="2437972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="" xmlns:a16="http://schemas.microsoft.com/office/drawing/2014/main" id="{AD39C636-B9CB-44B7-AEA9-99836E9CCC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95480" y="3804687"/>
            <a:ext cx="2437973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532DCD88-D102-45BF-85E6-F91984534F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95481" y="4177288"/>
            <a:ext cx="2437972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="" xmlns:a16="http://schemas.microsoft.com/office/drawing/2014/main" id="{2C0AA7DE-BC7F-4D12-A8C8-352FED2C44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8966" y="2350088"/>
            <a:ext cx="714417" cy="71441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17">
            <a:extLst>
              <a:ext uri="{FF2B5EF4-FFF2-40B4-BE49-F238E27FC236}">
                <a16:creationId xmlns="" xmlns:a16="http://schemas.microsoft.com/office/drawing/2014/main" id="{A73D5923-C78E-4814-BEEA-2E097ADC87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9894" y="2350088"/>
            <a:ext cx="714417" cy="71441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17">
            <a:extLst>
              <a:ext uri="{FF2B5EF4-FFF2-40B4-BE49-F238E27FC236}">
                <a16:creationId xmlns="" xmlns:a16="http://schemas.microsoft.com/office/drawing/2014/main" id="{ADC07D98-95CD-4AEB-8D2B-17C554EEC7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00553" y="2350088"/>
            <a:ext cx="714417" cy="71441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/>
      <p:bldP spid="23" grpId="0" build="p"/>
      <p:bldP spid="24" grpId="0"/>
      <p:bldP spid="25" grpId="0"/>
      <p:bldP spid="2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F6FD72-5D4A-4DF0-9427-AA07CB41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04" y="655092"/>
            <a:ext cx="7090378" cy="735753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3B038D-E901-48BE-958C-A54CC0838290}"/>
              </a:ext>
            </a:extLst>
          </p:cNvPr>
          <p:cNvGrpSpPr/>
          <p:nvPr/>
        </p:nvGrpSpPr>
        <p:grpSpPr>
          <a:xfrm>
            <a:off x="767030" y="2101772"/>
            <a:ext cx="1218540" cy="1238434"/>
            <a:chOff x="2201154" y="2333149"/>
            <a:chExt cx="2156493" cy="2191699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FCDABC05-B914-4D85-ADE4-34DF2466C306}"/>
                </a:ext>
              </a:extLst>
            </p:cNvPr>
            <p:cNvSpPr/>
            <p:nvPr/>
          </p:nvSpPr>
          <p:spPr>
            <a:xfrm rot="2670534">
              <a:off x="2201154" y="2333149"/>
              <a:ext cx="2156493" cy="2191699"/>
            </a:xfrm>
            <a:custGeom>
              <a:avLst/>
              <a:gdLst>
                <a:gd name="connsiteX0" fmla="*/ 171589 w 2728272"/>
                <a:gd name="connsiteY0" fmla="*/ 171589 h 2772813"/>
                <a:gd name="connsiteX1" fmla="*/ 585841 w 2728272"/>
                <a:gd name="connsiteY1" fmla="*/ 1 h 2772813"/>
                <a:gd name="connsiteX2" fmla="*/ 2186972 w 2728272"/>
                <a:gd name="connsiteY2" fmla="*/ 0 h 2772813"/>
                <a:gd name="connsiteX3" fmla="*/ 2726774 w 2728272"/>
                <a:gd name="connsiteY3" fmla="*/ 357806 h 2772813"/>
                <a:gd name="connsiteX4" fmla="*/ 2728272 w 2728272"/>
                <a:gd name="connsiteY4" fmla="*/ 362631 h 2772813"/>
                <a:gd name="connsiteX5" fmla="*/ 1009689 w 2728272"/>
                <a:gd name="connsiteY5" fmla="*/ 362631 h 2772813"/>
                <a:gd name="connsiteX6" fmla="*/ 576302 w 2728272"/>
                <a:gd name="connsiteY6" fmla="*/ 796019 h 2772813"/>
                <a:gd name="connsiteX7" fmla="*/ 576302 w 2728272"/>
                <a:gd name="connsiteY7" fmla="*/ 1980489 h 2772813"/>
                <a:gd name="connsiteX8" fmla="*/ 1009689 w 2728272"/>
                <a:gd name="connsiteY8" fmla="*/ 2413875 h 2772813"/>
                <a:gd name="connsiteX9" fmla="*/ 2727125 w 2728272"/>
                <a:gd name="connsiteY9" fmla="*/ 2413875 h 2772813"/>
                <a:gd name="connsiteX10" fmla="*/ 2726774 w 2728272"/>
                <a:gd name="connsiteY10" fmla="*/ 2415008 h 2772813"/>
                <a:gd name="connsiteX11" fmla="*/ 2186973 w 2728272"/>
                <a:gd name="connsiteY11" fmla="*/ 2772813 h 2772813"/>
                <a:gd name="connsiteX12" fmla="*/ 585840 w 2728272"/>
                <a:gd name="connsiteY12" fmla="*/ 2772813 h 2772813"/>
                <a:gd name="connsiteX13" fmla="*/ 1 w 2728272"/>
                <a:gd name="connsiteY13" fmla="*/ 2186973 h 2772813"/>
                <a:gd name="connsiteX14" fmla="*/ 0 w 2728272"/>
                <a:gd name="connsiteY14" fmla="*/ 585841 h 2772813"/>
                <a:gd name="connsiteX15" fmla="*/ 171589 w 2728272"/>
                <a:gd name="connsiteY15" fmla="*/ 171589 h 277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8272" h="2772813">
                  <a:moveTo>
                    <a:pt x="171589" y="171589"/>
                  </a:moveTo>
                  <a:cubicBezTo>
                    <a:pt x="277605" y="65573"/>
                    <a:pt x="424065" y="1"/>
                    <a:pt x="585841" y="1"/>
                  </a:cubicBezTo>
                  <a:lnTo>
                    <a:pt x="2186972" y="0"/>
                  </a:lnTo>
                  <a:cubicBezTo>
                    <a:pt x="2429634" y="1"/>
                    <a:pt x="2637839" y="147539"/>
                    <a:pt x="2726774" y="357806"/>
                  </a:cubicBezTo>
                  <a:lnTo>
                    <a:pt x="2728272" y="362631"/>
                  </a:lnTo>
                  <a:lnTo>
                    <a:pt x="1009689" y="362631"/>
                  </a:lnTo>
                  <a:cubicBezTo>
                    <a:pt x="770336" y="362632"/>
                    <a:pt x="576302" y="556665"/>
                    <a:pt x="576302" y="796019"/>
                  </a:cubicBezTo>
                  <a:lnTo>
                    <a:pt x="576302" y="1980489"/>
                  </a:lnTo>
                  <a:cubicBezTo>
                    <a:pt x="576302" y="2219842"/>
                    <a:pt x="770336" y="2413875"/>
                    <a:pt x="1009689" y="2413875"/>
                  </a:cubicBezTo>
                  <a:lnTo>
                    <a:pt x="2727125" y="2413875"/>
                  </a:lnTo>
                  <a:lnTo>
                    <a:pt x="2726774" y="2415008"/>
                  </a:lnTo>
                  <a:cubicBezTo>
                    <a:pt x="2637839" y="2625275"/>
                    <a:pt x="2429635" y="2772813"/>
                    <a:pt x="2186973" y="2772813"/>
                  </a:cubicBezTo>
                  <a:lnTo>
                    <a:pt x="585840" y="2772813"/>
                  </a:lnTo>
                  <a:cubicBezTo>
                    <a:pt x="262290" y="2772813"/>
                    <a:pt x="1" y="2510523"/>
                    <a:pt x="1" y="2186973"/>
                  </a:cubicBezTo>
                  <a:lnTo>
                    <a:pt x="0" y="585841"/>
                  </a:lnTo>
                  <a:cubicBezTo>
                    <a:pt x="0" y="424066"/>
                    <a:pt x="65573" y="277606"/>
                    <a:pt x="171589" y="171589"/>
                  </a:cubicBezTo>
                  <a:close/>
                </a:path>
              </a:pathLst>
            </a:cu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9B68F6AF-9329-4A09-8A86-45AF1B1C7962}"/>
                </a:ext>
              </a:extLst>
            </p:cNvPr>
            <p:cNvGrpSpPr/>
            <p:nvPr/>
          </p:nvGrpSpPr>
          <p:grpSpPr>
            <a:xfrm>
              <a:off x="2481277" y="2630662"/>
              <a:ext cx="1840169" cy="1782061"/>
              <a:chOff x="2481277" y="2630662"/>
              <a:chExt cx="1840169" cy="1782061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30712564-183E-4B65-988F-5162808313E6}"/>
                  </a:ext>
                </a:extLst>
              </p:cNvPr>
              <p:cNvSpPr/>
              <p:nvPr/>
            </p:nvSpPr>
            <p:spPr>
              <a:xfrm rot="2670534">
                <a:off x="2585270" y="2791369"/>
                <a:ext cx="1736176" cy="1621354"/>
              </a:xfrm>
              <a:custGeom>
                <a:avLst/>
                <a:gdLst>
                  <a:gd name="connsiteX0" fmla="*/ 126936 w 2196511"/>
                  <a:gd name="connsiteY0" fmla="*/ 126936 h 2051244"/>
                  <a:gd name="connsiteX1" fmla="*/ 433387 w 2196511"/>
                  <a:gd name="connsiteY1" fmla="*/ 0 h 2051244"/>
                  <a:gd name="connsiteX2" fmla="*/ 2151970 w 2196511"/>
                  <a:gd name="connsiteY2" fmla="*/ 0 h 2051244"/>
                  <a:gd name="connsiteX3" fmla="*/ 2184608 w 2196511"/>
                  <a:gd name="connsiteY3" fmla="*/ 105143 h 2051244"/>
                  <a:gd name="connsiteX4" fmla="*/ 2196511 w 2196511"/>
                  <a:gd name="connsiteY4" fmla="*/ 223210 h 2051244"/>
                  <a:gd name="connsiteX5" fmla="*/ 2196511 w 2196511"/>
                  <a:gd name="connsiteY5" fmla="*/ 1824342 h 2051244"/>
                  <a:gd name="connsiteX6" fmla="*/ 2184609 w 2196511"/>
                  <a:gd name="connsiteY6" fmla="*/ 1942409 h 2051244"/>
                  <a:gd name="connsiteX7" fmla="*/ 2150823 w 2196511"/>
                  <a:gd name="connsiteY7" fmla="*/ 2051244 h 2051244"/>
                  <a:gd name="connsiteX8" fmla="*/ 433387 w 2196511"/>
                  <a:gd name="connsiteY8" fmla="*/ 2051244 h 2051244"/>
                  <a:gd name="connsiteX9" fmla="*/ 0 w 2196511"/>
                  <a:gd name="connsiteY9" fmla="*/ 1617858 h 2051244"/>
                  <a:gd name="connsiteX10" fmla="*/ 0 w 2196511"/>
                  <a:gd name="connsiteY10" fmla="*/ 433388 h 2051244"/>
                  <a:gd name="connsiteX11" fmla="*/ 126936 w 2196511"/>
                  <a:gd name="connsiteY11" fmla="*/ 126936 h 205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6511" h="2051244">
                    <a:moveTo>
                      <a:pt x="126936" y="126936"/>
                    </a:moveTo>
                    <a:cubicBezTo>
                      <a:pt x="205364" y="48509"/>
                      <a:pt x="313711" y="0"/>
                      <a:pt x="433387" y="0"/>
                    </a:cubicBezTo>
                    <a:lnTo>
                      <a:pt x="2151970" y="0"/>
                    </a:lnTo>
                    <a:lnTo>
                      <a:pt x="2184608" y="105143"/>
                    </a:lnTo>
                    <a:cubicBezTo>
                      <a:pt x="2192412" y="143280"/>
                      <a:pt x="2196511" y="182766"/>
                      <a:pt x="2196511" y="223210"/>
                    </a:cubicBezTo>
                    <a:lnTo>
                      <a:pt x="2196511" y="1824342"/>
                    </a:lnTo>
                    <a:cubicBezTo>
                      <a:pt x="2196510" y="1864786"/>
                      <a:pt x="2192412" y="1904273"/>
                      <a:pt x="2184609" y="1942409"/>
                    </a:cubicBezTo>
                    <a:lnTo>
                      <a:pt x="2150823" y="2051244"/>
                    </a:lnTo>
                    <a:lnTo>
                      <a:pt x="433387" y="2051244"/>
                    </a:lnTo>
                    <a:cubicBezTo>
                      <a:pt x="194034" y="2051244"/>
                      <a:pt x="0" y="1857211"/>
                      <a:pt x="0" y="1617858"/>
                    </a:cubicBezTo>
                    <a:lnTo>
                      <a:pt x="0" y="433388"/>
                    </a:lnTo>
                    <a:cubicBezTo>
                      <a:pt x="0" y="313711"/>
                      <a:pt x="48509" y="205364"/>
                      <a:pt x="126936" y="1269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9BA9B319-7012-49A9-BBDC-78772895130F}"/>
                  </a:ext>
                </a:extLst>
              </p:cNvPr>
              <p:cNvSpPr/>
              <p:nvPr/>
            </p:nvSpPr>
            <p:spPr>
              <a:xfrm rot="2670534">
                <a:off x="2481277" y="2630662"/>
                <a:ext cx="1621354" cy="1621354"/>
              </a:xfrm>
              <a:prstGeom prst="roundRect">
                <a:avLst>
                  <a:gd name="adj" fmla="val 211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D60102C-4CB5-4F39-85E3-383C2ED893DA}"/>
              </a:ext>
            </a:extLst>
          </p:cNvPr>
          <p:cNvGrpSpPr/>
          <p:nvPr/>
        </p:nvGrpSpPr>
        <p:grpSpPr>
          <a:xfrm>
            <a:off x="2930748" y="2102710"/>
            <a:ext cx="1218540" cy="1238434"/>
            <a:chOff x="5017753" y="2333150"/>
            <a:chExt cx="2156493" cy="2191699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59567A2C-5BCE-4D25-A577-CEB970650B46}"/>
                </a:ext>
              </a:extLst>
            </p:cNvPr>
            <p:cNvSpPr/>
            <p:nvPr/>
          </p:nvSpPr>
          <p:spPr>
            <a:xfrm rot="2670534">
              <a:off x="5401868" y="2791370"/>
              <a:ext cx="1736176" cy="1621354"/>
            </a:xfrm>
            <a:custGeom>
              <a:avLst/>
              <a:gdLst>
                <a:gd name="connsiteX0" fmla="*/ 126936 w 2196511"/>
                <a:gd name="connsiteY0" fmla="*/ 126936 h 2051244"/>
                <a:gd name="connsiteX1" fmla="*/ 433387 w 2196511"/>
                <a:gd name="connsiteY1" fmla="*/ 0 h 2051244"/>
                <a:gd name="connsiteX2" fmla="*/ 2151970 w 2196511"/>
                <a:gd name="connsiteY2" fmla="*/ 0 h 2051244"/>
                <a:gd name="connsiteX3" fmla="*/ 2184608 w 2196511"/>
                <a:gd name="connsiteY3" fmla="*/ 105143 h 2051244"/>
                <a:gd name="connsiteX4" fmla="*/ 2196511 w 2196511"/>
                <a:gd name="connsiteY4" fmla="*/ 223210 h 2051244"/>
                <a:gd name="connsiteX5" fmla="*/ 2196511 w 2196511"/>
                <a:gd name="connsiteY5" fmla="*/ 1824342 h 2051244"/>
                <a:gd name="connsiteX6" fmla="*/ 2184609 w 2196511"/>
                <a:gd name="connsiteY6" fmla="*/ 1942409 h 2051244"/>
                <a:gd name="connsiteX7" fmla="*/ 2150823 w 2196511"/>
                <a:gd name="connsiteY7" fmla="*/ 2051244 h 2051244"/>
                <a:gd name="connsiteX8" fmla="*/ 433387 w 2196511"/>
                <a:gd name="connsiteY8" fmla="*/ 2051244 h 2051244"/>
                <a:gd name="connsiteX9" fmla="*/ 0 w 2196511"/>
                <a:gd name="connsiteY9" fmla="*/ 1617858 h 2051244"/>
                <a:gd name="connsiteX10" fmla="*/ 0 w 2196511"/>
                <a:gd name="connsiteY10" fmla="*/ 433388 h 2051244"/>
                <a:gd name="connsiteX11" fmla="*/ 126936 w 2196511"/>
                <a:gd name="connsiteY11" fmla="*/ 126936 h 20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511" h="2051244">
                  <a:moveTo>
                    <a:pt x="126936" y="126936"/>
                  </a:moveTo>
                  <a:cubicBezTo>
                    <a:pt x="205364" y="48509"/>
                    <a:pt x="313711" y="0"/>
                    <a:pt x="433387" y="0"/>
                  </a:cubicBezTo>
                  <a:lnTo>
                    <a:pt x="2151970" y="0"/>
                  </a:lnTo>
                  <a:lnTo>
                    <a:pt x="2184608" y="105143"/>
                  </a:lnTo>
                  <a:cubicBezTo>
                    <a:pt x="2192412" y="143280"/>
                    <a:pt x="2196511" y="182766"/>
                    <a:pt x="2196511" y="223210"/>
                  </a:cubicBezTo>
                  <a:lnTo>
                    <a:pt x="2196511" y="1824342"/>
                  </a:lnTo>
                  <a:cubicBezTo>
                    <a:pt x="2196510" y="1864786"/>
                    <a:pt x="2192412" y="1904273"/>
                    <a:pt x="2184609" y="1942409"/>
                  </a:cubicBezTo>
                  <a:lnTo>
                    <a:pt x="2150823" y="2051244"/>
                  </a:lnTo>
                  <a:lnTo>
                    <a:pt x="433387" y="2051244"/>
                  </a:lnTo>
                  <a:cubicBezTo>
                    <a:pt x="194034" y="2051244"/>
                    <a:pt x="0" y="1857211"/>
                    <a:pt x="0" y="1617858"/>
                  </a:cubicBezTo>
                  <a:lnTo>
                    <a:pt x="0" y="433388"/>
                  </a:lnTo>
                  <a:cubicBezTo>
                    <a:pt x="0" y="313711"/>
                    <a:pt x="48509" y="205364"/>
                    <a:pt x="126936" y="1269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E6164A4-13EB-4368-BF69-2C3F713D8DBE}"/>
                </a:ext>
              </a:extLst>
            </p:cNvPr>
            <p:cNvSpPr/>
            <p:nvPr/>
          </p:nvSpPr>
          <p:spPr>
            <a:xfrm rot="2670534">
              <a:off x="5017753" y="2333150"/>
              <a:ext cx="2156493" cy="2191699"/>
            </a:xfrm>
            <a:custGeom>
              <a:avLst/>
              <a:gdLst>
                <a:gd name="connsiteX0" fmla="*/ 171589 w 2728272"/>
                <a:gd name="connsiteY0" fmla="*/ 171589 h 2772813"/>
                <a:gd name="connsiteX1" fmla="*/ 585841 w 2728272"/>
                <a:gd name="connsiteY1" fmla="*/ 1 h 2772813"/>
                <a:gd name="connsiteX2" fmla="*/ 2186972 w 2728272"/>
                <a:gd name="connsiteY2" fmla="*/ 0 h 2772813"/>
                <a:gd name="connsiteX3" fmla="*/ 2726774 w 2728272"/>
                <a:gd name="connsiteY3" fmla="*/ 357806 h 2772813"/>
                <a:gd name="connsiteX4" fmla="*/ 2728272 w 2728272"/>
                <a:gd name="connsiteY4" fmla="*/ 362631 h 2772813"/>
                <a:gd name="connsiteX5" fmla="*/ 1009689 w 2728272"/>
                <a:gd name="connsiteY5" fmla="*/ 362631 h 2772813"/>
                <a:gd name="connsiteX6" fmla="*/ 576302 w 2728272"/>
                <a:gd name="connsiteY6" fmla="*/ 796019 h 2772813"/>
                <a:gd name="connsiteX7" fmla="*/ 576302 w 2728272"/>
                <a:gd name="connsiteY7" fmla="*/ 1980489 h 2772813"/>
                <a:gd name="connsiteX8" fmla="*/ 1009689 w 2728272"/>
                <a:gd name="connsiteY8" fmla="*/ 2413875 h 2772813"/>
                <a:gd name="connsiteX9" fmla="*/ 2727125 w 2728272"/>
                <a:gd name="connsiteY9" fmla="*/ 2413875 h 2772813"/>
                <a:gd name="connsiteX10" fmla="*/ 2726774 w 2728272"/>
                <a:gd name="connsiteY10" fmla="*/ 2415008 h 2772813"/>
                <a:gd name="connsiteX11" fmla="*/ 2186973 w 2728272"/>
                <a:gd name="connsiteY11" fmla="*/ 2772813 h 2772813"/>
                <a:gd name="connsiteX12" fmla="*/ 585840 w 2728272"/>
                <a:gd name="connsiteY12" fmla="*/ 2772813 h 2772813"/>
                <a:gd name="connsiteX13" fmla="*/ 1 w 2728272"/>
                <a:gd name="connsiteY13" fmla="*/ 2186973 h 2772813"/>
                <a:gd name="connsiteX14" fmla="*/ 0 w 2728272"/>
                <a:gd name="connsiteY14" fmla="*/ 585841 h 2772813"/>
                <a:gd name="connsiteX15" fmla="*/ 171589 w 2728272"/>
                <a:gd name="connsiteY15" fmla="*/ 171589 h 277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8272" h="2772813">
                  <a:moveTo>
                    <a:pt x="171589" y="171589"/>
                  </a:moveTo>
                  <a:cubicBezTo>
                    <a:pt x="277605" y="65573"/>
                    <a:pt x="424065" y="1"/>
                    <a:pt x="585841" y="1"/>
                  </a:cubicBezTo>
                  <a:lnTo>
                    <a:pt x="2186972" y="0"/>
                  </a:lnTo>
                  <a:cubicBezTo>
                    <a:pt x="2429634" y="1"/>
                    <a:pt x="2637839" y="147539"/>
                    <a:pt x="2726774" y="357806"/>
                  </a:cubicBezTo>
                  <a:lnTo>
                    <a:pt x="2728272" y="362631"/>
                  </a:lnTo>
                  <a:lnTo>
                    <a:pt x="1009689" y="362631"/>
                  </a:lnTo>
                  <a:cubicBezTo>
                    <a:pt x="770336" y="362632"/>
                    <a:pt x="576302" y="556665"/>
                    <a:pt x="576302" y="796019"/>
                  </a:cubicBezTo>
                  <a:lnTo>
                    <a:pt x="576302" y="1980489"/>
                  </a:lnTo>
                  <a:cubicBezTo>
                    <a:pt x="576302" y="2219842"/>
                    <a:pt x="770336" y="2413875"/>
                    <a:pt x="1009689" y="2413875"/>
                  </a:cubicBezTo>
                  <a:lnTo>
                    <a:pt x="2727125" y="2413875"/>
                  </a:lnTo>
                  <a:lnTo>
                    <a:pt x="2726774" y="2415008"/>
                  </a:lnTo>
                  <a:cubicBezTo>
                    <a:pt x="2637839" y="2625275"/>
                    <a:pt x="2429635" y="2772813"/>
                    <a:pt x="2186973" y="2772813"/>
                  </a:cubicBezTo>
                  <a:lnTo>
                    <a:pt x="585840" y="2772813"/>
                  </a:lnTo>
                  <a:cubicBezTo>
                    <a:pt x="262290" y="2772813"/>
                    <a:pt x="1" y="2510523"/>
                    <a:pt x="1" y="2186973"/>
                  </a:cubicBezTo>
                  <a:lnTo>
                    <a:pt x="0" y="585841"/>
                  </a:lnTo>
                  <a:cubicBezTo>
                    <a:pt x="0" y="424066"/>
                    <a:pt x="65573" y="277606"/>
                    <a:pt x="171589" y="171589"/>
                  </a:cubicBezTo>
                  <a:close/>
                </a:path>
              </a:pathLst>
            </a:cu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117103CF-57DC-47B8-B10D-99AB1CF81A14}"/>
                </a:ext>
              </a:extLst>
            </p:cNvPr>
            <p:cNvSpPr/>
            <p:nvPr/>
          </p:nvSpPr>
          <p:spPr>
            <a:xfrm rot="2670534">
              <a:off x="5297875" y="2630662"/>
              <a:ext cx="1621354" cy="1621354"/>
            </a:xfrm>
            <a:prstGeom prst="roundRect">
              <a:avLst>
                <a:gd name="adj" fmla="val 211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338D6DD-FA9A-4660-85AE-844CF81AA121}"/>
              </a:ext>
            </a:extLst>
          </p:cNvPr>
          <p:cNvGrpSpPr/>
          <p:nvPr/>
        </p:nvGrpSpPr>
        <p:grpSpPr>
          <a:xfrm>
            <a:off x="5094467" y="2102710"/>
            <a:ext cx="1218540" cy="1238434"/>
            <a:chOff x="7834352" y="2333151"/>
            <a:chExt cx="2156493" cy="2191699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478D20A4-6EC5-4859-908C-11C9B25D73B9}"/>
                </a:ext>
              </a:extLst>
            </p:cNvPr>
            <p:cNvSpPr/>
            <p:nvPr/>
          </p:nvSpPr>
          <p:spPr>
            <a:xfrm rot="2670534">
              <a:off x="8218467" y="2791371"/>
              <a:ext cx="1736176" cy="1621354"/>
            </a:xfrm>
            <a:custGeom>
              <a:avLst/>
              <a:gdLst>
                <a:gd name="connsiteX0" fmla="*/ 126936 w 2196511"/>
                <a:gd name="connsiteY0" fmla="*/ 126936 h 2051244"/>
                <a:gd name="connsiteX1" fmla="*/ 433387 w 2196511"/>
                <a:gd name="connsiteY1" fmla="*/ 0 h 2051244"/>
                <a:gd name="connsiteX2" fmla="*/ 2151970 w 2196511"/>
                <a:gd name="connsiteY2" fmla="*/ 0 h 2051244"/>
                <a:gd name="connsiteX3" fmla="*/ 2184608 w 2196511"/>
                <a:gd name="connsiteY3" fmla="*/ 105143 h 2051244"/>
                <a:gd name="connsiteX4" fmla="*/ 2196511 w 2196511"/>
                <a:gd name="connsiteY4" fmla="*/ 223210 h 2051244"/>
                <a:gd name="connsiteX5" fmla="*/ 2196511 w 2196511"/>
                <a:gd name="connsiteY5" fmla="*/ 1824342 h 2051244"/>
                <a:gd name="connsiteX6" fmla="*/ 2184609 w 2196511"/>
                <a:gd name="connsiteY6" fmla="*/ 1942409 h 2051244"/>
                <a:gd name="connsiteX7" fmla="*/ 2150823 w 2196511"/>
                <a:gd name="connsiteY7" fmla="*/ 2051244 h 2051244"/>
                <a:gd name="connsiteX8" fmla="*/ 433387 w 2196511"/>
                <a:gd name="connsiteY8" fmla="*/ 2051244 h 2051244"/>
                <a:gd name="connsiteX9" fmla="*/ 0 w 2196511"/>
                <a:gd name="connsiteY9" fmla="*/ 1617858 h 2051244"/>
                <a:gd name="connsiteX10" fmla="*/ 0 w 2196511"/>
                <a:gd name="connsiteY10" fmla="*/ 433388 h 2051244"/>
                <a:gd name="connsiteX11" fmla="*/ 126936 w 2196511"/>
                <a:gd name="connsiteY11" fmla="*/ 126936 h 20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511" h="2051244">
                  <a:moveTo>
                    <a:pt x="126936" y="126936"/>
                  </a:moveTo>
                  <a:cubicBezTo>
                    <a:pt x="205364" y="48509"/>
                    <a:pt x="313711" y="0"/>
                    <a:pt x="433387" y="0"/>
                  </a:cubicBezTo>
                  <a:lnTo>
                    <a:pt x="2151970" y="0"/>
                  </a:lnTo>
                  <a:lnTo>
                    <a:pt x="2184608" y="105143"/>
                  </a:lnTo>
                  <a:cubicBezTo>
                    <a:pt x="2192412" y="143280"/>
                    <a:pt x="2196511" y="182766"/>
                    <a:pt x="2196511" y="223210"/>
                  </a:cubicBezTo>
                  <a:lnTo>
                    <a:pt x="2196511" y="1824342"/>
                  </a:lnTo>
                  <a:cubicBezTo>
                    <a:pt x="2196510" y="1864786"/>
                    <a:pt x="2192412" y="1904273"/>
                    <a:pt x="2184609" y="1942409"/>
                  </a:cubicBezTo>
                  <a:lnTo>
                    <a:pt x="2150823" y="2051244"/>
                  </a:lnTo>
                  <a:lnTo>
                    <a:pt x="433387" y="2051244"/>
                  </a:lnTo>
                  <a:cubicBezTo>
                    <a:pt x="194034" y="2051244"/>
                    <a:pt x="0" y="1857211"/>
                    <a:pt x="0" y="1617858"/>
                  </a:cubicBezTo>
                  <a:lnTo>
                    <a:pt x="0" y="433388"/>
                  </a:lnTo>
                  <a:cubicBezTo>
                    <a:pt x="0" y="313711"/>
                    <a:pt x="48509" y="205364"/>
                    <a:pt x="126936" y="12693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15E6FE-6498-4DC3-B636-A139299A46B2}"/>
                </a:ext>
              </a:extLst>
            </p:cNvPr>
            <p:cNvSpPr/>
            <p:nvPr/>
          </p:nvSpPr>
          <p:spPr>
            <a:xfrm rot="2670534">
              <a:off x="7834352" y="2333151"/>
              <a:ext cx="2156493" cy="2191699"/>
            </a:xfrm>
            <a:custGeom>
              <a:avLst/>
              <a:gdLst>
                <a:gd name="connsiteX0" fmla="*/ 171589 w 2728272"/>
                <a:gd name="connsiteY0" fmla="*/ 171589 h 2772813"/>
                <a:gd name="connsiteX1" fmla="*/ 585841 w 2728272"/>
                <a:gd name="connsiteY1" fmla="*/ 1 h 2772813"/>
                <a:gd name="connsiteX2" fmla="*/ 2186972 w 2728272"/>
                <a:gd name="connsiteY2" fmla="*/ 0 h 2772813"/>
                <a:gd name="connsiteX3" fmla="*/ 2726774 w 2728272"/>
                <a:gd name="connsiteY3" fmla="*/ 357806 h 2772813"/>
                <a:gd name="connsiteX4" fmla="*/ 2728272 w 2728272"/>
                <a:gd name="connsiteY4" fmla="*/ 362631 h 2772813"/>
                <a:gd name="connsiteX5" fmla="*/ 1009689 w 2728272"/>
                <a:gd name="connsiteY5" fmla="*/ 362631 h 2772813"/>
                <a:gd name="connsiteX6" fmla="*/ 576302 w 2728272"/>
                <a:gd name="connsiteY6" fmla="*/ 796019 h 2772813"/>
                <a:gd name="connsiteX7" fmla="*/ 576302 w 2728272"/>
                <a:gd name="connsiteY7" fmla="*/ 1980489 h 2772813"/>
                <a:gd name="connsiteX8" fmla="*/ 1009689 w 2728272"/>
                <a:gd name="connsiteY8" fmla="*/ 2413875 h 2772813"/>
                <a:gd name="connsiteX9" fmla="*/ 2727125 w 2728272"/>
                <a:gd name="connsiteY9" fmla="*/ 2413875 h 2772813"/>
                <a:gd name="connsiteX10" fmla="*/ 2726774 w 2728272"/>
                <a:gd name="connsiteY10" fmla="*/ 2415008 h 2772813"/>
                <a:gd name="connsiteX11" fmla="*/ 2186973 w 2728272"/>
                <a:gd name="connsiteY11" fmla="*/ 2772813 h 2772813"/>
                <a:gd name="connsiteX12" fmla="*/ 585840 w 2728272"/>
                <a:gd name="connsiteY12" fmla="*/ 2772813 h 2772813"/>
                <a:gd name="connsiteX13" fmla="*/ 1 w 2728272"/>
                <a:gd name="connsiteY13" fmla="*/ 2186973 h 2772813"/>
                <a:gd name="connsiteX14" fmla="*/ 0 w 2728272"/>
                <a:gd name="connsiteY14" fmla="*/ 585841 h 2772813"/>
                <a:gd name="connsiteX15" fmla="*/ 171589 w 2728272"/>
                <a:gd name="connsiteY15" fmla="*/ 171589 h 277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8272" h="2772813">
                  <a:moveTo>
                    <a:pt x="171589" y="171589"/>
                  </a:moveTo>
                  <a:cubicBezTo>
                    <a:pt x="277605" y="65573"/>
                    <a:pt x="424065" y="1"/>
                    <a:pt x="585841" y="1"/>
                  </a:cubicBezTo>
                  <a:lnTo>
                    <a:pt x="2186972" y="0"/>
                  </a:lnTo>
                  <a:cubicBezTo>
                    <a:pt x="2429634" y="1"/>
                    <a:pt x="2637839" y="147539"/>
                    <a:pt x="2726774" y="357806"/>
                  </a:cubicBezTo>
                  <a:lnTo>
                    <a:pt x="2728272" y="362631"/>
                  </a:lnTo>
                  <a:lnTo>
                    <a:pt x="1009689" y="362631"/>
                  </a:lnTo>
                  <a:cubicBezTo>
                    <a:pt x="770336" y="362632"/>
                    <a:pt x="576302" y="556665"/>
                    <a:pt x="576302" y="796019"/>
                  </a:cubicBezTo>
                  <a:lnTo>
                    <a:pt x="576302" y="1980489"/>
                  </a:lnTo>
                  <a:cubicBezTo>
                    <a:pt x="576302" y="2219842"/>
                    <a:pt x="770336" y="2413875"/>
                    <a:pt x="1009689" y="2413875"/>
                  </a:cubicBezTo>
                  <a:lnTo>
                    <a:pt x="2727125" y="2413875"/>
                  </a:lnTo>
                  <a:lnTo>
                    <a:pt x="2726774" y="2415008"/>
                  </a:lnTo>
                  <a:cubicBezTo>
                    <a:pt x="2637839" y="2625275"/>
                    <a:pt x="2429635" y="2772813"/>
                    <a:pt x="2186973" y="2772813"/>
                  </a:cubicBezTo>
                  <a:lnTo>
                    <a:pt x="585840" y="2772813"/>
                  </a:lnTo>
                  <a:cubicBezTo>
                    <a:pt x="262290" y="2772813"/>
                    <a:pt x="1" y="2510523"/>
                    <a:pt x="1" y="2186973"/>
                  </a:cubicBezTo>
                  <a:lnTo>
                    <a:pt x="0" y="585841"/>
                  </a:lnTo>
                  <a:cubicBezTo>
                    <a:pt x="0" y="424066"/>
                    <a:pt x="65573" y="277606"/>
                    <a:pt x="171589" y="171589"/>
                  </a:cubicBezTo>
                  <a:close/>
                </a:path>
              </a:pathLst>
            </a:custGeom>
            <a:solidFill>
              <a:schemeClr val="accent5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9A84AA8D-501E-4E59-9A1F-BD6148BE1336}"/>
                </a:ext>
              </a:extLst>
            </p:cNvPr>
            <p:cNvSpPr/>
            <p:nvPr/>
          </p:nvSpPr>
          <p:spPr>
            <a:xfrm rot="2670534">
              <a:off x="8114474" y="2630663"/>
              <a:ext cx="1621354" cy="1621354"/>
            </a:xfrm>
            <a:prstGeom prst="roundRect">
              <a:avLst>
                <a:gd name="adj" fmla="val 211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rc 6">
            <a:extLst>
              <a:ext uri="{FF2B5EF4-FFF2-40B4-BE49-F238E27FC236}">
                <a16:creationId xmlns="" xmlns:a16="http://schemas.microsoft.com/office/drawing/2014/main" id="{8B7C6CD5-7C46-4C64-A095-4D97CD46DE02}"/>
              </a:ext>
            </a:extLst>
          </p:cNvPr>
          <p:cNvSpPr/>
          <p:nvPr/>
        </p:nvSpPr>
        <p:spPr>
          <a:xfrm>
            <a:off x="1898775" y="1761087"/>
            <a:ext cx="1223717" cy="1223716"/>
          </a:xfrm>
          <a:prstGeom prst="arc">
            <a:avLst>
              <a:gd name="adj1" fmla="val 12003320"/>
              <a:gd name="adj2" fmla="val 2021531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87B7ECE9-0DBD-4AA8-A3FF-29770D19B819}"/>
              </a:ext>
            </a:extLst>
          </p:cNvPr>
          <p:cNvSpPr/>
          <p:nvPr/>
        </p:nvSpPr>
        <p:spPr>
          <a:xfrm>
            <a:off x="4045832" y="1765716"/>
            <a:ext cx="1223717" cy="1223716"/>
          </a:xfrm>
          <a:prstGeom prst="arc">
            <a:avLst>
              <a:gd name="adj1" fmla="val 12003320"/>
              <a:gd name="adj2" fmla="val 2021531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50A55E0-00C5-403D-86CF-C3B24D58D606}"/>
              </a:ext>
            </a:extLst>
          </p:cNvPr>
          <p:cNvGrpSpPr/>
          <p:nvPr/>
        </p:nvGrpSpPr>
        <p:grpSpPr>
          <a:xfrm>
            <a:off x="7258186" y="2126856"/>
            <a:ext cx="1218540" cy="1238434"/>
            <a:chOff x="7834352" y="2333151"/>
            <a:chExt cx="2156493" cy="2191699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A2C4BF0-9215-46D2-8E79-4A0435BDECAE}"/>
                </a:ext>
              </a:extLst>
            </p:cNvPr>
            <p:cNvSpPr/>
            <p:nvPr/>
          </p:nvSpPr>
          <p:spPr>
            <a:xfrm rot="2670534">
              <a:off x="8218467" y="2791371"/>
              <a:ext cx="1736176" cy="1621354"/>
            </a:xfrm>
            <a:custGeom>
              <a:avLst/>
              <a:gdLst>
                <a:gd name="connsiteX0" fmla="*/ 126936 w 2196511"/>
                <a:gd name="connsiteY0" fmla="*/ 126936 h 2051244"/>
                <a:gd name="connsiteX1" fmla="*/ 433387 w 2196511"/>
                <a:gd name="connsiteY1" fmla="*/ 0 h 2051244"/>
                <a:gd name="connsiteX2" fmla="*/ 2151970 w 2196511"/>
                <a:gd name="connsiteY2" fmla="*/ 0 h 2051244"/>
                <a:gd name="connsiteX3" fmla="*/ 2184608 w 2196511"/>
                <a:gd name="connsiteY3" fmla="*/ 105143 h 2051244"/>
                <a:gd name="connsiteX4" fmla="*/ 2196511 w 2196511"/>
                <a:gd name="connsiteY4" fmla="*/ 223210 h 2051244"/>
                <a:gd name="connsiteX5" fmla="*/ 2196511 w 2196511"/>
                <a:gd name="connsiteY5" fmla="*/ 1824342 h 2051244"/>
                <a:gd name="connsiteX6" fmla="*/ 2184609 w 2196511"/>
                <a:gd name="connsiteY6" fmla="*/ 1942409 h 2051244"/>
                <a:gd name="connsiteX7" fmla="*/ 2150823 w 2196511"/>
                <a:gd name="connsiteY7" fmla="*/ 2051244 h 2051244"/>
                <a:gd name="connsiteX8" fmla="*/ 433387 w 2196511"/>
                <a:gd name="connsiteY8" fmla="*/ 2051244 h 2051244"/>
                <a:gd name="connsiteX9" fmla="*/ 0 w 2196511"/>
                <a:gd name="connsiteY9" fmla="*/ 1617858 h 2051244"/>
                <a:gd name="connsiteX10" fmla="*/ 0 w 2196511"/>
                <a:gd name="connsiteY10" fmla="*/ 433388 h 2051244"/>
                <a:gd name="connsiteX11" fmla="*/ 126936 w 2196511"/>
                <a:gd name="connsiteY11" fmla="*/ 126936 h 20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6511" h="2051244">
                  <a:moveTo>
                    <a:pt x="126936" y="126936"/>
                  </a:moveTo>
                  <a:cubicBezTo>
                    <a:pt x="205364" y="48509"/>
                    <a:pt x="313711" y="0"/>
                    <a:pt x="433387" y="0"/>
                  </a:cubicBezTo>
                  <a:lnTo>
                    <a:pt x="2151970" y="0"/>
                  </a:lnTo>
                  <a:lnTo>
                    <a:pt x="2184608" y="105143"/>
                  </a:lnTo>
                  <a:cubicBezTo>
                    <a:pt x="2192412" y="143280"/>
                    <a:pt x="2196511" y="182766"/>
                    <a:pt x="2196511" y="223210"/>
                  </a:cubicBezTo>
                  <a:lnTo>
                    <a:pt x="2196511" y="1824342"/>
                  </a:lnTo>
                  <a:cubicBezTo>
                    <a:pt x="2196510" y="1864786"/>
                    <a:pt x="2192412" y="1904273"/>
                    <a:pt x="2184609" y="1942409"/>
                  </a:cubicBezTo>
                  <a:lnTo>
                    <a:pt x="2150823" y="2051244"/>
                  </a:lnTo>
                  <a:lnTo>
                    <a:pt x="433387" y="2051244"/>
                  </a:lnTo>
                  <a:cubicBezTo>
                    <a:pt x="194034" y="2051244"/>
                    <a:pt x="0" y="1857211"/>
                    <a:pt x="0" y="1617858"/>
                  </a:cubicBezTo>
                  <a:lnTo>
                    <a:pt x="0" y="433388"/>
                  </a:lnTo>
                  <a:cubicBezTo>
                    <a:pt x="0" y="313711"/>
                    <a:pt x="48509" y="205364"/>
                    <a:pt x="126936" y="1269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07C730C1-2D83-426F-9EB3-0891C661684A}"/>
                </a:ext>
              </a:extLst>
            </p:cNvPr>
            <p:cNvSpPr/>
            <p:nvPr/>
          </p:nvSpPr>
          <p:spPr>
            <a:xfrm rot="2670534">
              <a:off x="7834352" y="2333151"/>
              <a:ext cx="2156493" cy="2191699"/>
            </a:xfrm>
            <a:custGeom>
              <a:avLst/>
              <a:gdLst>
                <a:gd name="connsiteX0" fmla="*/ 171589 w 2728272"/>
                <a:gd name="connsiteY0" fmla="*/ 171589 h 2772813"/>
                <a:gd name="connsiteX1" fmla="*/ 585841 w 2728272"/>
                <a:gd name="connsiteY1" fmla="*/ 1 h 2772813"/>
                <a:gd name="connsiteX2" fmla="*/ 2186972 w 2728272"/>
                <a:gd name="connsiteY2" fmla="*/ 0 h 2772813"/>
                <a:gd name="connsiteX3" fmla="*/ 2726774 w 2728272"/>
                <a:gd name="connsiteY3" fmla="*/ 357806 h 2772813"/>
                <a:gd name="connsiteX4" fmla="*/ 2728272 w 2728272"/>
                <a:gd name="connsiteY4" fmla="*/ 362631 h 2772813"/>
                <a:gd name="connsiteX5" fmla="*/ 1009689 w 2728272"/>
                <a:gd name="connsiteY5" fmla="*/ 362631 h 2772813"/>
                <a:gd name="connsiteX6" fmla="*/ 576302 w 2728272"/>
                <a:gd name="connsiteY6" fmla="*/ 796019 h 2772813"/>
                <a:gd name="connsiteX7" fmla="*/ 576302 w 2728272"/>
                <a:gd name="connsiteY7" fmla="*/ 1980489 h 2772813"/>
                <a:gd name="connsiteX8" fmla="*/ 1009689 w 2728272"/>
                <a:gd name="connsiteY8" fmla="*/ 2413875 h 2772813"/>
                <a:gd name="connsiteX9" fmla="*/ 2727125 w 2728272"/>
                <a:gd name="connsiteY9" fmla="*/ 2413875 h 2772813"/>
                <a:gd name="connsiteX10" fmla="*/ 2726774 w 2728272"/>
                <a:gd name="connsiteY10" fmla="*/ 2415008 h 2772813"/>
                <a:gd name="connsiteX11" fmla="*/ 2186973 w 2728272"/>
                <a:gd name="connsiteY11" fmla="*/ 2772813 h 2772813"/>
                <a:gd name="connsiteX12" fmla="*/ 585840 w 2728272"/>
                <a:gd name="connsiteY12" fmla="*/ 2772813 h 2772813"/>
                <a:gd name="connsiteX13" fmla="*/ 1 w 2728272"/>
                <a:gd name="connsiteY13" fmla="*/ 2186973 h 2772813"/>
                <a:gd name="connsiteX14" fmla="*/ 0 w 2728272"/>
                <a:gd name="connsiteY14" fmla="*/ 585841 h 2772813"/>
                <a:gd name="connsiteX15" fmla="*/ 171589 w 2728272"/>
                <a:gd name="connsiteY15" fmla="*/ 171589 h 277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8272" h="2772813">
                  <a:moveTo>
                    <a:pt x="171589" y="171589"/>
                  </a:moveTo>
                  <a:cubicBezTo>
                    <a:pt x="277605" y="65573"/>
                    <a:pt x="424065" y="1"/>
                    <a:pt x="585841" y="1"/>
                  </a:cubicBezTo>
                  <a:lnTo>
                    <a:pt x="2186972" y="0"/>
                  </a:lnTo>
                  <a:cubicBezTo>
                    <a:pt x="2429634" y="1"/>
                    <a:pt x="2637839" y="147539"/>
                    <a:pt x="2726774" y="357806"/>
                  </a:cubicBezTo>
                  <a:lnTo>
                    <a:pt x="2728272" y="362631"/>
                  </a:lnTo>
                  <a:lnTo>
                    <a:pt x="1009689" y="362631"/>
                  </a:lnTo>
                  <a:cubicBezTo>
                    <a:pt x="770336" y="362632"/>
                    <a:pt x="576302" y="556665"/>
                    <a:pt x="576302" y="796019"/>
                  </a:cubicBezTo>
                  <a:lnTo>
                    <a:pt x="576302" y="1980489"/>
                  </a:lnTo>
                  <a:cubicBezTo>
                    <a:pt x="576302" y="2219842"/>
                    <a:pt x="770336" y="2413875"/>
                    <a:pt x="1009689" y="2413875"/>
                  </a:cubicBezTo>
                  <a:lnTo>
                    <a:pt x="2727125" y="2413875"/>
                  </a:lnTo>
                  <a:lnTo>
                    <a:pt x="2726774" y="2415008"/>
                  </a:lnTo>
                  <a:cubicBezTo>
                    <a:pt x="2637839" y="2625275"/>
                    <a:pt x="2429635" y="2772813"/>
                    <a:pt x="2186973" y="2772813"/>
                  </a:cubicBezTo>
                  <a:lnTo>
                    <a:pt x="585840" y="2772813"/>
                  </a:lnTo>
                  <a:cubicBezTo>
                    <a:pt x="262290" y="2772813"/>
                    <a:pt x="1" y="2510523"/>
                    <a:pt x="1" y="2186973"/>
                  </a:cubicBezTo>
                  <a:lnTo>
                    <a:pt x="0" y="585841"/>
                  </a:lnTo>
                  <a:cubicBezTo>
                    <a:pt x="0" y="424066"/>
                    <a:pt x="65573" y="277606"/>
                    <a:pt x="171589" y="171589"/>
                  </a:cubicBezTo>
                  <a:close/>
                </a:path>
              </a:pathLst>
            </a:cu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0D9BBF2E-ED33-4A9B-A855-9035F6A74B82}"/>
                </a:ext>
              </a:extLst>
            </p:cNvPr>
            <p:cNvSpPr/>
            <p:nvPr/>
          </p:nvSpPr>
          <p:spPr>
            <a:xfrm rot="2670534">
              <a:off x="8114474" y="2630663"/>
              <a:ext cx="1621354" cy="1621354"/>
            </a:xfrm>
            <a:prstGeom prst="roundRect">
              <a:avLst>
                <a:gd name="adj" fmla="val 211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Arc 9">
            <a:extLst>
              <a:ext uri="{FF2B5EF4-FFF2-40B4-BE49-F238E27FC236}">
                <a16:creationId xmlns="" xmlns:a16="http://schemas.microsoft.com/office/drawing/2014/main" id="{5F12BAF2-BB96-48B4-B3C7-9B2E476FC047}"/>
              </a:ext>
            </a:extLst>
          </p:cNvPr>
          <p:cNvSpPr/>
          <p:nvPr/>
        </p:nvSpPr>
        <p:spPr>
          <a:xfrm>
            <a:off x="6224025" y="1767570"/>
            <a:ext cx="1223717" cy="1223716"/>
          </a:xfrm>
          <a:prstGeom prst="arc">
            <a:avLst>
              <a:gd name="adj1" fmla="val 12003320"/>
              <a:gd name="adj2" fmla="val 2021531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4" name="Picture Placeholder 17">
            <a:extLst>
              <a:ext uri="{FF2B5EF4-FFF2-40B4-BE49-F238E27FC236}">
                <a16:creationId xmlns="" xmlns:a16="http://schemas.microsoft.com/office/drawing/2014/main" id="{47F6FECA-47C1-43F5-A863-6B0F7A88A4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4651" y="2480959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17">
            <a:extLst>
              <a:ext uri="{FF2B5EF4-FFF2-40B4-BE49-F238E27FC236}">
                <a16:creationId xmlns="" xmlns:a16="http://schemas.microsoft.com/office/drawing/2014/main" id="{352199B2-1058-4DBC-980D-74FBE9E2FF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9595" y="2480959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17">
            <a:extLst>
              <a:ext uri="{FF2B5EF4-FFF2-40B4-BE49-F238E27FC236}">
                <a16:creationId xmlns="" xmlns:a16="http://schemas.microsoft.com/office/drawing/2014/main" id="{F4D19A86-3ED0-4339-9BAD-A1A70C3292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9901" y="2480959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17">
            <a:extLst>
              <a:ext uri="{FF2B5EF4-FFF2-40B4-BE49-F238E27FC236}">
                <a16:creationId xmlns="" xmlns:a16="http://schemas.microsoft.com/office/drawing/2014/main" id="{AD649864-552B-4B9A-979C-90CC16DB47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4271" y="2480959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Text Placeholder 15">
            <a:extLst>
              <a:ext uri="{FF2B5EF4-FFF2-40B4-BE49-F238E27FC236}">
                <a16:creationId xmlns="" xmlns:a16="http://schemas.microsoft.com/office/drawing/2014/main" id="{0B9B8AF9-4EB5-4E3A-8FDA-F7E398247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0613" y="3604573"/>
            <a:ext cx="2027077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851F4530-E2B5-4B7D-8B81-DF42C26963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3519" y="3966395"/>
            <a:ext cx="2034170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="" xmlns:a16="http://schemas.microsoft.com/office/drawing/2014/main" id="{63248D99-3056-4AF3-8877-CE145719B0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7726" y="3604573"/>
            <a:ext cx="2027077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="" xmlns:a16="http://schemas.microsoft.com/office/drawing/2014/main" id="{0CA4BA66-BE33-4CFD-8099-CAAC2DE022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0632" y="3966395"/>
            <a:ext cx="2034170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="" xmlns:a16="http://schemas.microsoft.com/office/drawing/2014/main" id="{7CBF0C72-7139-4288-9993-485FEA133B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94839" y="3604573"/>
            <a:ext cx="2027077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="" xmlns:a16="http://schemas.microsoft.com/office/drawing/2014/main" id="{037DB662-3453-4F62-9ACE-31BA246FC1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94838" y="3966395"/>
            <a:ext cx="2027077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="" xmlns:a16="http://schemas.microsoft.com/office/drawing/2014/main" id="{2D566258-44E5-4F17-A271-974ECEACDE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1952" y="3604573"/>
            <a:ext cx="2027077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="" xmlns:a16="http://schemas.microsoft.com/office/drawing/2014/main" id="{6BB9A153-FCDC-4EC8-AFD3-86DEEAC0F9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1950" y="3966395"/>
            <a:ext cx="2027078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97957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24" grpId="0"/>
      <p:bldP spid="25" grpId="0"/>
      <p:bldP spid="26" grpId="0"/>
      <p:bldP spid="27" grpId="0"/>
      <p:bldP spid="28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/>
      <p:bldP spid="33" grpId="0" build="p"/>
      <p:bldP spid="34" grpId="0" build="p"/>
      <p:bldP spid="35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C95EFF-01EF-49FF-8257-0A11F3A5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82216"/>
            <a:ext cx="78867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F6048B57-D99E-4D10-9563-BB21BB251AAE}"/>
              </a:ext>
            </a:extLst>
          </p:cNvPr>
          <p:cNvSpPr/>
          <p:nvPr userDrawn="1"/>
        </p:nvSpPr>
        <p:spPr>
          <a:xfrm>
            <a:off x="775702" y="1943981"/>
            <a:ext cx="2007662" cy="1675068"/>
          </a:xfrm>
          <a:custGeom>
            <a:avLst/>
            <a:gdLst>
              <a:gd name="connsiteX0" fmla="*/ 1174654 w 2676883"/>
              <a:gd name="connsiteY0" fmla="*/ 0 h 2233424"/>
              <a:gd name="connsiteX1" fmla="*/ 2676883 w 2676883"/>
              <a:gd name="connsiteY1" fmla="*/ 1502229 h 2233424"/>
              <a:gd name="connsiteX2" fmla="*/ 2495572 w 2676883"/>
              <a:gd name="connsiteY2" fmla="*/ 2218280 h 2233424"/>
              <a:gd name="connsiteX3" fmla="*/ 2486372 w 2676883"/>
              <a:gd name="connsiteY3" fmla="*/ 2233424 h 2233424"/>
              <a:gd name="connsiteX4" fmla="*/ 2279062 w 2676883"/>
              <a:gd name="connsiteY4" fmla="*/ 2094509 h 2233424"/>
              <a:gd name="connsiteX5" fmla="*/ 2329388 w 2676883"/>
              <a:gd name="connsiteY5" fmla="*/ 1990039 h 2233424"/>
              <a:gd name="connsiteX6" fmla="*/ 2427872 w 2676883"/>
              <a:gd name="connsiteY6" fmla="*/ 1502229 h 2233424"/>
              <a:gd name="connsiteX7" fmla="*/ 1174653 w 2676883"/>
              <a:gd name="connsiteY7" fmla="*/ 249010 h 2233424"/>
              <a:gd name="connsiteX8" fmla="*/ 207608 w 2676883"/>
              <a:gd name="connsiteY8" fmla="*/ 705065 h 2233424"/>
              <a:gd name="connsiteX9" fmla="*/ 206912 w 2676883"/>
              <a:gd name="connsiteY9" fmla="*/ 705996 h 2233424"/>
              <a:gd name="connsiteX10" fmla="*/ 0 w 2676883"/>
              <a:gd name="connsiteY10" fmla="*/ 567348 h 2233424"/>
              <a:gd name="connsiteX11" fmla="*/ 15461 w 2676883"/>
              <a:gd name="connsiteY11" fmla="*/ 546672 h 2233424"/>
              <a:gd name="connsiteX12" fmla="*/ 1174654 w 2676883"/>
              <a:gd name="connsiteY12" fmla="*/ 0 h 223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6883" h="2233424">
                <a:moveTo>
                  <a:pt x="1174654" y="0"/>
                </a:moveTo>
                <a:cubicBezTo>
                  <a:pt x="2004312" y="0"/>
                  <a:pt x="2676883" y="672571"/>
                  <a:pt x="2676883" y="1502229"/>
                </a:cubicBezTo>
                <a:cubicBezTo>
                  <a:pt x="2676883" y="1761497"/>
                  <a:pt x="2611202" y="2005425"/>
                  <a:pt x="2495572" y="2218280"/>
                </a:cubicBezTo>
                <a:lnTo>
                  <a:pt x="2486372" y="2233424"/>
                </a:lnTo>
                <a:lnTo>
                  <a:pt x="2279062" y="2094509"/>
                </a:lnTo>
                <a:lnTo>
                  <a:pt x="2329388" y="1990039"/>
                </a:lnTo>
                <a:cubicBezTo>
                  <a:pt x="2392804" y="1840106"/>
                  <a:pt x="2427872" y="1675263"/>
                  <a:pt x="2427872" y="1502229"/>
                </a:cubicBezTo>
                <a:cubicBezTo>
                  <a:pt x="2427872" y="810095"/>
                  <a:pt x="1866787" y="249010"/>
                  <a:pt x="1174653" y="249010"/>
                </a:cubicBezTo>
                <a:cubicBezTo>
                  <a:pt x="785328" y="249010"/>
                  <a:pt x="437467" y="426541"/>
                  <a:pt x="207608" y="705065"/>
                </a:cubicBezTo>
                <a:lnTo>
                  <a:pt x="206912" y="705996"/>
                </a:lnTo>
                <a:lnTo>
                  <a:pt x="0" y="567348"/>
                </a:lnTo>
                <a:lnTo>
                  <a:pt x="15461" y="546672"/>
                </a:lnTo>
                <a:cubicBezTo>
                  <a:pt x="290992" y="212806"/>
                  <a:pt x="707971" y="0"/>
                  <a:pt x="11746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9CAE669-84CA-41FB-AD00-95ECA12C3A05}"/>
              </a:ext>
            </a:extLst>
          </p:cNvPr>
          <p:cNvSpPr/>
          <p:nvPr userDrawn="1"/>
        </p:nvSpPr>
        <p:spPr>
          <a:xfrm>
            <a:off x="530022" y="2541197"/>
            <a:ext cx="1994522" cy="1656128"/>
          </a:xfrm>
          <a:custGeom>
            <a:avLst/>
            <a:gdLst>
              <a:gd name="connsiteX0" fmla="*/ 176441 w 2659363"/>
              <a:gd name="connsiteY0" fmla="*/ 0 h 2208170"/>
              <a:gd name="connsiteX1" fmla="*/ 385190 w 2659363"/>
              <a:gd name="connsiteY1" fmla="*/ 139879 h 2208170"/>
              <a:gd name="connsiteX2" fmla="*/ 347493 w 2659363"/>
              <a:gd name="connsiteY2" fmla="*/ 218132 h 2208170"/>
              <a:gd name="connsiteX3" fmla="*/ 249009 w 2659363"/>
              <a:gd name="connsiteY3" fmla="*/ 705941 h 2208170"/>
              <a:gd name="connsiteX4" fmla="*/ 1502228 w 2659363"/>
              <a:gd name="connsiteY4" fmla="*/ 1959160 h 2208170"/>
              <a:gd name="connsiteX5" fmla="*/ 2388388 w 2659363"/>
              <a:gd name="connsiteY5" fmla="*/ 1592101 h 2208170"/>
              <a:gd name="connsiteX6" fmla="*/ 2450473 w 2659363"/>
              <a:gd name="connsiteY6" fmla="*/ 1523790 h 2208170"/>
              <a:gd name="connsiteX7" fmla="*/ 2659363 w 2659363"/>
              <a:gd name="connsiteY7" fmla="*/ 1663764 h 2208170"/>
              <a:gd name="connsiteX8" fmla="*/ 2564465 w 2659363"/>
              <a:gd name="connsiteY8" fmla="*/ 1768177 h 2208170"/>
              <a:gd name="connsiteX9" fmla="*/ 1502229 w 2659363"/>
              <a:gd name="connsiteY9" fmla="*/ 2208170 h 2208170"/>
              <a:gd name="connsiteX10" fmla="*/ 0 w 2659363"/>
              <a:gd name="connsiteY10" fmla="*/ 705941 h 2208170"/>
              <a:gd name="connsiteX11" fmla="*/ 118053 w 2659363"/>
              <a:gd name="connsiteY11" fmla="*/ 121206 h 2208170"/>
              <a:gd name="connsiteX12" fmla="*/ 176441 w 2659363"/>
              <a:gd name="connsiteY12" fmla="*/ 0 h 22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9363" h="2208170">
                <a:moveTo>
                  <a:pt x="176441" y="0"/>
                </a:moveTo>
                <a:lnTo>
                  <a:pt x="385190" y="139879"/>
                </a:lnTo>
                <a:lnTo>
                  <a:pt x="347493" y="218132"/>
                </a:lnTo>
                <a:cubicBezTo>
                  <a:pt x="284077" y="368065"/>
                  <a:pt x="249009" y="532908"/>
                  <a:pt x="249009" y="705941"/>
                </a:cubicBezTo>
                <a:cubicBezTo>
                  <a:pt x="249009" y="1398075"/>
                  <a:pt x="810094" y="1959160"/>
                  <a:pt x="1502228" y="1959160"/>
                </a:cubicBezTo>
                <a:cubicBezTo>
                  <a:pt x="1848295" y="1959160"/>
                  <a:pt x="2161600" y="1818889"/>
                  <a:pt x="2388388" y="1592101"/>
                </a:cubicBezTo>
                <a:lnTo>
                  <a:pt x="2450473" y="1523790"/>
                </a:lnTo>
                <a:lnTo>
                  <a:pt x="2659363" y="1663764"/>
                </a:lnTo>
                <a:lnTo>
                  <a:pt x="2564465" y="1768177"/>
                </a:lnTo>
                <a:cubicBezTo>
                  <a:pt x="2292615" y="2040027"/>
                  <a:pt x="1917058" y="2208170"/>
                  <a:pt x="1502229" y="2208170"/>
                </a:cubicBezTo>
                <a:cubicBezTo>
                  <a:pt x="672571" y="2208170"/>
                  <a:pt x="0" y="1535599"/>
                  <a:pt x="0" y="705941"/>
                </a:cubicBezTo>
                <a:cubicBezTo>
                  <a:pt x="0" y="498527"/>
                  <a:pt x="42036" y="300930"/>
                  <a:pt x="118053" y="121206"/>
                </a:cubicBezTo>
                <a:lnTo>
                  <a:pt x="1764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ircle: Hollow 3">
            <a:extLst>
              <a:ext uri="{FF2B5EF4-FFF2-40B4-BE49-F238E27FC236}">
                <a16:creationId xmlns="" xmlns:a16="http://schemas.microsoft.com/office/drawing/2014/main" id="{5A284091-0978-4283-8F6D-87EA65BA4243}"/>
              </a:ext>
            </a:extLst>
          </p:cNvPr>
          <p:cNvSpPr/>
          <p:nvPr userDrawn="1"/>
        </p:nvSpPr>
        <p:spPr>
          <a:xfrm>
            <a:off x="3174819" y="2093388"/>
            <a:ext cx="685800" cy="685800"/>
          </a:xfrm>
          <a:prstGeom prst="donut">
            <a:avLst>
              <a:gd name="adj" fmla="val 135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="" xmlns:a16="http://schemas.microsoft.com/office/drawing/2014/main" id="{85D1D1F4-3979-477E-B7D6-422B41DDF823}"/>
              </a:ext>
            </a:extLst>
          </p:cNvPr>
          <p:cNvSpPr/>
          <p:nvPr userDrawn="1"/>
        </p:nvSpPr>
        <p:spPr>
          <a:xfrm>
            <a:off x="3174819" y="3401305"/>
            <a:ext cx="685800" cy="685800"/>
          </a:xfrm>
          <a:prstGeom prst="donut">
            <a:avLst>
              <a:gd name="adj" fmla="val 135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="" xmlns:a16="http://schemas.microsoft.com/office/drawing/2014/main" id="{FD623021-AA10-461F-8936-033C0C8ACE8F}"/>
              </a:ext>
            </a:extLst>
          </p:cNvPr>
          <p:cNvSpPr/>
          <p:nvPr userDrawn="1"/>
        </p:nvSpPr>
        <p:spPr>
          <a:xfrm>
            <a:off x="5868942" y="2093388"/>
            <a:ext cx="685800" cy="685800"/>
          </a:xfrm>
          <a:prstGeom prst="donut">
            <a:avLst>
              <a:gd name="adj" fmla="val 135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="" xmlns:a16="http://schemas.microsoft.com/office/drawing/2014/main" id="{24D6E000-40EF-4B7C-ABCE-9CAE309DDC99}"/>
              </a:ext>
            </a:extLst>
          </p:cNvPr>
          <p:cNvSpPr/>
          <p:nvPr userDrawn="1"/>
        </p:nvSpPr>
        <p:spPr>
          <a:xfrm>
            <a:off x="5868942" y="3401305"/>
            <a:ext cx="685800" cy="685800"/>
          </a:xfrm>
          <a:prstGeom prst="donut">
            <a:avLst>
              <a:gd name="adj" fmla="val 135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B1D8888-3C86-4EF5-B073-73FAE12063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6864" y="2510823"/>
            <a:ext cx="1119657" cy="111965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5D1010D7-2A35-4371-8600-80F4BAE9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2428" y="2276347"/>
            <a:ext cx="357121" cy="36962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18EFB2E2-28A7-4A67-80A2-B9E57699E2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2428" y="3584265"/>
            <a:ext cx="357121" cy="36962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0AECA148-40FD-4AC9-9C4F-245823ACD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3281" y="2251478"/>
            <a:ext cx="357121" cy="36962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F4C3E1D7-AFF1-4607-90E7-A9200C9D3A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3281" y="3559396"/>
            <a:ext cx="357121" cy="36962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BF7C79A8-C6B3-430F-BAC8-6E59AF555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0619" y="2050985"/>
            <a:ext cx="1950113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="" xmlns:a16="http://schemas.microsoft.com/office/drawing/2014/main" id="{4B92BDF0-4BA3-4CFA-B021-7BC175B4B1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67157" y="3426174"/>
            <a:ext cx="1943574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="" xmlns:a16="http://schemas.microsoft.com/office/drawing/2014/main" id="{2EF71513-C48E-4341-A640-11686B69DE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61279" y="2019532"/>
            <a:ext cx="1954072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="" xmlns:a16="http://schemas.microsoft.com/office/drawing/2014/main" id="{E70E3335-CEA1-497C-8351-1A580B3AE9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61279" y="3401305"/>
            <a:ext cx="1954071" cy="71066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6583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2" grpId="0" animBg="1"/>
      <p:bldP spid="4" grpId="0" animBg="1"/>
      <p:bldP spid="5" grpId="0" animBg="1"/>
      <p:bldP spid="6" grpId="0" animBg="1"/>
      <p:bldP spid="7" grpId="0" animBg="1"/>
      <p:bldP spid="9" grpId="0"/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/>
      <p:bldP spid="14" grpId="0" build="p"/>
      <p:bldP spid="1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/>
      <p:bldP spid="19" grpId="0" build="p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997B78-732C-454D-B244-CF0EEFCC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81349"/>
            <a:ext cx="7886700" cy="794717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rcle: Hollow 2">
            <a:extLst>
              <a:ext uri="{FF2B5EF4-FFF2-40B4-BE49-F238E27FC236}">
                <a16:creationId xmlns="" xmlns:a16="http://schemas.microsoft.com/office/drawing/2014/main" id="{FCE5D04A-ECE3-4322-AEF4-3109BFDBCA40}"/>
              </a:ext>
            </a:extLst>
          </p:cNvPr>
          <p:cNvSpPr/>
          <p:nvPr userDrawn="1"/>
        </p:nvSpPr>
        <p:spPr>
          <a:xfrm>
            <a:off x="916717" y="2877129"/>
            <a:ext cx="1197150" cy="1197151"/>
          </a:xfrm>
          <a:prstGeom prst="donut">
            <a:avLst>
              <a:gd name="adj" fmla="val 915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336C284-E207-4EFF-88A5-052D7C60D984}"/>
              </a:ext>
            </a:extLst>
          </p:cNvPr>
          <p:cNvCxnSpPr>
            <a:cxnSpLocks/>
          </p:cNvCxnSpPr>
          <p:nvPr userDrawn="1"/>
        </p:nvCxnSpPr>
        <p:spPr>
          <a:xfrm flipV="1">
            <a:off x="2279472" y="2874699"/>
            <a:ext cx="0" cy="55310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ircle: Hollow 4">
            <a:extLst>
              <a:ext uri="{FF2B5EF4-FFF2-40B4-BE49-F238E27FC236}">
                <a16:creationId xmlns="" xmlns:a16="http://schemas.microsoft.com/office/drawing/2014/main" id="{CEBD3760-45AA-459A-AFF1-D57F628EE46F}"/>
              </a:ext>
            </a:extLst>
          </p:cNvPr>
          <p:cNvSpPr/>
          <p:nvPr userDrawn="1"/>
        </p:nvSpPr>
        <p:spPr>
          <a:xfrm>
            <a:off x="2459045" y="2120447"/>
            <a:ext cx="1197150" cy="1197151"/>
          </a:xfrm>
          <a:prstGeom prst="donut">
            <a:avLst>
              <a:gd name="adj" fmla="val 86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B0C1EEC-14A4-4E5B-902E-7E64C0BBBB61}"/>
              </a:ext>
            </a:extLst>
          </p:cNvPr>
          <p:cNvCxnSpPr/>
          <p:nvPr userDrawn="1"/>
        </p:nvCxnSpPr>
        <p:spPr>
          <a:xfrm flipV="1">
            <a:off x="3807836" y="2874699"/>
            <a:ext cx="0" cy="55310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="" xmlns:a16="http://schemas.microsoft.com/office/drawing/2014/main" id="{7CFBD272-900B-4269-A2E0-7A7AFB579C39}"/>
              </a:ext>
            </a:extLst>
          </p:cNvPr>
          <p:cNvSpPr/>
          <p:nvPr userDrawn="1"/>
        </p:nvSpPr>
        <p:spPr>
          <a:xfrm>
            <a:off x="2279473" y="1952846"/>
            <a:ext cx="1528357" cy="1364752"/>
          </a:xfrm>
          <a:prstGeom prst="arc">
            <a:avLst>
              <a:gd name="adj1" fmla="val 108000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89728577-C77B-4DA4-AB5E-9A72ECD8E785}"/>
              </a:ext>
            </a:extLst>
          </p:cNvPr>
          <p:cNvSpPr/>
          <p:nvPr userDrawn="1"/>
        </p:nvSpPr>
        <p:spPr>
          <a:xfrm flipV="1">
            <a:off x="751115" y="2877129"/>
            <a:ext cx="1528357" cy="1364752"/>
          </a:xfrm>
          <a:prstGeom prst="arc">
            <a:avLst>
              <a:gd name="adj1" fmla="val 108000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="" xmlns:a16="http://schemas.microsoft.com/office/drawing/2014/main" id="{C8E1D778-0F99-476C-A560-3E32EB13D870}"/>
              </a:ext>
            </a:extLst>
          </p:cNvPr>
          <p:cNvSpPr/>
          <p:nvPr userDrawn="1"/>
        </p:nvSpPr>
        <p:spPr>
          <a:xfrm>
            <a:off x="3973437" y="2877127"/>
            <a:ext cx="1197150" cy="1197151"/>
          </a:xfrm>
          <a:prstGeom prst="donut">
            <a:avLst>
              <a:gd name="adj" fmla="val 7782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ACD0585E-7C4E-4734-8948-8FE954DF7F14}"/>
              </a:ext>
            </a:extLst>
          </p:cNvPr>
          <p:cNvSpPr/>
          <p:nvPr userDrawn="1"/>
        </p:nvSpPr>
        <p:spPr>
          <a:xfrm flipV="1">
            <a:off x="3807830" y="2877127"/>
            <a:ext cx="1528357" cy="1364752"/>
          </a:xfrm>
          <a:prstGeom prst="arc">
            <a:avLst>
              <a:gd name="adj1" fmla="val 108000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BEE49B5-C0D8-46D4-B129-E57F0F459D3E}"/>
              </a:ext>
            </a:extLst>
          </p:cNvPr>
          <p:cNvCxnSpPr>
            <a:cxnSpLocks/>
          </p:cNvCxnSpPr>
          <p:nvPr userDrawn="1"/>
        </p:nvCxnSpPr>
        <p:spPr>
          <a:xfrm flipV="1">
            <a:off x="5336185" y="2886667"/>
            <a:ext cx="0" cy="55310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C3B24433-1250-44E7-ABA9-B21DDE23CAF5}"/>
              </a:ext>
            </a:extLst>
          </p:cNvPr>
          <p:cNvSpPr/>
          <p:nvPr userDrawn="1"/>
        </p:nvSpPr>
        <p:spPr>
          <a:xfrm>
            <a:off x="5336186" y="1964816"/>
            <a:ext cx="1528357" cy="1364752"/>
          </a:xfrm>
          <a:prstGeom prst="arc">
            <a:avLst>
              <a:gd name="adj1" fmla="val 108000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Circle: Hollow 12">
            <a:extLst>
              <a:ext uri="{FF2B5EF4-FFF2-40B4-BE49-F238E27FC236}">
                <a16:creationId xmlns="" xmlns:a16="http://schemas.microsoft.com/office/drawing/2014/main" id="{B5E42E6C-A1BC-4DD2-8D1A-5261822660FF}"/>
              </a:ext>
            </a:extLst>
          </p:cNvPr>
          <p:cNvSpPr/>
          <p:nvPr userDrawn="1"/>
        </p:nvSpPr>
        <p:spPr>
          <a:xfrm>
            <a:off x="5501785" y="2117453"/>
            <a:ext cx="1197150" cy="1197151"/>
          </a:xfrm>
          <a:prstGeom prst="donut">
            <a:avLst>
              <a:gd name="adj" fmla="val 6988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5B3AA36C-D34B-46E6-B118-A33062512E57}"/>
              </a:ext>
            </a:extLst>
          </p:cNvPr>
          <p:cNvCxnSpPr/>
          <p:nvPr userDrawn="1"/>
        </p:nvCxnSpPr>
        <p:spPr>
          <a:xfrm flipV="1">
            <a:off x="6864535" y="2886667"/>
            <a:ext cx="0" cy="553101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D35B253D-E1B0-41AA-9844-53E312E647B0}"/>
              </a:ext>
            </a:extLst>
          </p:cNvPr>
          <p:cNvSpPr/>
          <p:nvPr userDrawn="1"/>
        </p:nvSpPr>
        <p:spPr>
          <a:xfrm flipV="1">
            <a:off x="6864529" y="2889096"/>
            <a:ext cx="1528357" cy="1364752"/>
          </a:xfrm>
          <a:prstGeom prst="arc">
            <a:avLst>
              <a:gd name="adj1" fmla="val 108000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FBFD123E-86E3-46BC-9530-BDFD259EFB4B}"/>
              </a:ext>
            </a:extLst>
          </p:cNvPr>
          <p:cNvSpPr/>
          <p:nvPr userDrawn="1"/>
        </p:nvSpPr>
        <p:spPr>
          <a:xfrm>
            <a:off x="7030133" y="2877126"/>
            <a:ext cx="1197150" cy="1197151"/>
          </a:xfrm>
          <a:prstGeom prst="donut">
            <a:avLst>
              <a:gd name="adj" fmla="val 7743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7" name="Text Placeholder 24">
            <a:extLst>
              <a:ext uri="{FF2B5EF4-FFF2-40B4-BE49-F238E27FC236}">
                <a16:creationId xmlns="" xmlns:a16="http://schemas.microsoft.com/office/drawing/2014/main" id="{5D3C5825-14F6-4F8D-BBF0-5ADA0813EF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0968" y="4318002"/>
            <a:ext cx="2588649" cy="55310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="" xmlns:a16="http://schemas.microsoft.com/office/drawing/2014/main" id="{AD79720A-593E-41E6-98E9-320FF3BC72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49327" y="1317070"/>
            <a:ext cx="2588649" cy="553101"/>
          </a:xfrm>
          <a:prstGeom prst="rect">
            <a:avLst/>
          </a:prstGeom>
        </p:spPr>
        <p:txBody>
          <a:bodyPr lIns="77920" tIns="38960" rIns="77920" bIns="38960" anchor="b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="" xmlns:a16="http://schemas.microsoft.com/office/drawing/2014/main" id="{3A64143C-53F4-4788-BBEE-E69BE4ABC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06028" y="1321055"/>
            <a:ext cx="2588642" cy="553101"/>
          </a:xfrm>
          <a:prstGeom prst="rect">
            <a:avLst/>
          </a:prstGeom>
        </p:spPr>
        <p:txBody>
          <a:bodyPr lIns="77920" tIns="38960" rIns="77920" bIns="38960" anchor="b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="" xmlns:a16="http://schemas.microsoft.com/office/drawing/2014/main" id="{20C8F461-6C55-441C-B70E-AAA5411B03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7677" y="4317574"/>
            <a:ext cx="2588649" cy="55310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1EA47345-72E0-45F8-B1CF-8432906DEF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4384" y="4318002"/>
            <a:ext cx="2588645" cy="55310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F00E14CE-CC54-401B-AFDB-34C1F61EB69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40971" y="3201380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9" name="Picture Placeholder 27">
            <a:extLst>
              <a:ext uri="{FF2B5EF4-FFF2-40B4-BE49-F238E27FC236}">
                <a16:creationId xmlns="" xmlns:a16="http://schemas.microsoft.com/office/drawing/2014/main" id="{9BC9328F-A2F1-44A6-8A4D-1BD0D4F4FA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769331" y="2441707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0" name="Picture Placeholder 27">
            <a:extLst>
              <a:ext uri="{FF2B5EF4-FFF2-40B4-BE49-F238E27FC236}">
                <a16:creationId xmlns="" xmlns:a16="http://schemas.microsoft.com/office/drawing/2014/main" id="{0D71D5E5-684E-4AF4-8CC2-B62B0547DCE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7679" y="3201380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2" name="Picture Placeholder 27">
            <a:extLst>
              <a:ext uri="{FF2B5EF4-FFF2-40B4-BE49-F238E27FC236}">
                <a16:creationId xmlns="" xmlns:a16="http://schemas.microsoft.com/office/drawing/2014/main" id="{6F57F4AE-1E3D-4D7A-A64B-BA0C935BF17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26028" y="2441707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3" name="Picture Placeholder 27">
            <a:extLst>
              <a:ext uri="{FF2B5EF4-FFF2-40B4-BE49-F238E27FC236}">
                <a16:creationId xmlns="" xmlns:a16="http://schemas.microsoft.com/office/drawing/2014/main" id="{CDCF5211-4ECC-485A-AFFA-7B7D9BA88E6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54385" y="3201380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/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/>
      <p:bldP spid="28" grpId="0" build="p"/>
      <p:bldP spid="29" grpId="0" build="p"/>
      <p:bldP spid="30" grpId="0" build="p"/>
      <p:bldP spid="32" grpId="0" build="p"/>
      <p:bldP spid="33" grpId="0" build="p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="" xmlns:a16="http://schemas.microsoft.com/office/drawing/2014/main" id="{26299989-23C4-414A-A72C-D1AA4CDB70B9}"/>
              </a:ext>
            </a:extLst>
          </p:cNvPr>
          <p:cNvSpPr/>
          <p:nvPr userDrawn="1"/>
        </p:nvSpPr>
        <p:spPr>
          <a:xfrm>
            <a:off x="1053193" y="2893490"/>
            <a:ext cx="944110" cy="944110"/>
          </a:xfrm>
          <a:prstGeom prst="donut">
            <a:avLst>
              <a:gd name="adj" fmla="val 785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954A695-E3D3-4859-B183-BCBE34C27ACB}"/>
              </a:ext>
            </a:extLst>
          </p:cNvPr>
          <p:cNvCxnSpPr>
            <a:cxnSpLocks/>
          </p:cNvCxnSpPr>
          <p:nvPr userDrawn="1"/>
        </p:nvCxnSpPr>
        <p:spPr>
          <a:xfrm flipV="1">
            <a:off x="2127903" y="2534357"/>
            <a:ext cx="0" cy="70249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ircle: Hollow 4">
            <a:extLst>
              <a:ext uri="{FF2B5EF4-FFF2-40B4-BE49-F238E27FC236}">
                <a16:creationId xmlns="" xmlns:a16="http://schemas.microsoft.com/office/drawing/2014/main" id="{8B22DE22-8EF9-49B8-86C8-5486A4BDCFB8}"/>
              </a:ext>
            </a:extLst>
          </p:cNvPr>
          <p:cNvSpPr/>
          <p:nvPr userDrawn="1"/>
        </p:nvSpPr>
        <p:spPr>
          <a:xfrm>
            <a:off x="2269519" y="1894976"/>
            <a:ext cx="944110" cy="944110"/>
          </a:xfrm>
          <a:prstGeom prst="donut">
            <a:avLst>
              <a:gd name="adj" fmla="val 793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B622FD4F-6FB3-4DA0-8ED3-163F015E1779}"/>
              </a:ext>
            </a:extLst>
          </p:cNvPr>
          <p:cNvCxnSpPr/>
          <p:nvPr userDrawn="1"/>
        </p:nvCxnSpPr>
        <p:spPr>
          <a:xfrm flipV="1">
            <a:off x="3333217" y="2534357"/>
            <a:ext cx="0" cy="702494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="" xmlns:a16="http://schemas.microsoft.com/office/drawing/2014/main" id="{444BEBBE-1C69-4FC7-9AF0-EAF55BB15420}"/>
              </a:ext>
            </a:extLst>
          </p:cNvPr>
          <p:cNvSpPr/>
          <p:nvPr userDrawn="1"/>
        </p:nvSpPr>
        <p:spPr>
          <a:xfrm>
            <a:off x="2127904" y="1762800"/>
            <a:ext cx="1205310" cy="1076285"/>
          </a:xfrm>
          <a:prstGeom prst="arc">
            <a:avLst>
              <a:gd name="adj1" fmla="val 108000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="" xmlns:a16="http://schemas.microsoft.com/office/drawing/2014/main" id="{6FA2BD4D-80F0-4FC6-9D54-FF4F25A065E2}"/>
              </a:ext>
            </a:extLst>
          </p:cNvPr>
          <p:cNvSpPr/>
          <p:nvPr userDrawn="1"/>
        </p:nvSpPr>
        <p:spPr>
          <a:xfrm flipV="1">
            <a:off x="922594" y="2893489"/>
            <a:ext cx="1205310" cy="1076285"/>
          </a:xfrm>
          <a:prstGeom prst="arc">
            <a:avLst>
              <a:gd name="adj1" fmla="val 108000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="" xmlns:a16="http://schemas.microsoft.com/office/drawing/2014/main" id="{C57A054E-8365-4863-9163-C011650DC89A}"/>
              </a:ext>
            </a:extLst>
          </p:cNvPr>
          <p:cNvSpPr/>
          <p:nvPr userDrawn="1"/>
        </p:nvSpPr>
        <p:spPr>
          <a:xfrm>
            <a:off x="3463814" y="2893489"/>
            <a:ext cx="944110" cy="944110"/>
          </a:xfrm>
          <a:prstGeom prst="donut">
            <a:avLst>
              <a:gd name="adj" fmla="val 8397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C26BE62A-B79B-4626-A1A8-AC70A781C0A8}"/>
              </a:ext>
            </a:extLst>
          </p:cNvPr>
          <p:cNvSpPr/>
          <p:nvPr userDrawn="1"/>
        </p:nvSpPr>
        <p:spPr>
          <a:xfrm flipV="1">
            <a:off x="3333211" y="2893487"/>
            <a:ext cx="1205310" cy="1076285"/>
          </a:xfrm>
          <a:prstGeom prst="arc">
            <a:avLst>
              <a:gd name="adj1" fmla="val 108000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44C8ADB-41AF-4D43-AD95-867B6FA53C58}"/>
              </a:ext>
            </a:extLst>
          </p:cNvPr>
          <p:cNvCxnSpPr>
            <a:cxnSpLocks/>
          </p:cNvCxnSpPr>
          <p:nvPr userDrawn="1"/>
        </p:nvCxnSpPr>
        <p:spPr>
          <a:xfrm flipV="1">
            <a:off x="4538519" y="2543794"/>
            <a:ext cx="0" cy="70249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83FC0241-E27A-495B-82AD-FED9D7159CA7}"/>
              </a:ext>
            </a:extLst>
          </p:cNvPr>
          <p:cNvSpPr/>
          <p:nvPr userDrawn="1"/>
        </p:nvSpPr>
        <p:spPr>
          <a:xfrm>
            <a:off x="4538519" y="1772239"/>
            <a:ext cx="1205310" cy="1076285"/>
          </a:xfrm>
          <a:prstGeom prst="arc">
            <a:avLst>
              <a:gd name="adj1" fmla="val 108000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Circle: Hollow 12">
            <a:extLst>
              <a:ext uri="{FF2B5EF4-FFF2-40B4-BE49-F238E27FC236}">
                <a16:creationId xmlns="" xmlns:a16="http://schemas.microsoft.com/office/drawing/2014/main" id="{81906019-FB21-4724-85ED-7F4A4F907B8E}"/>
              </a:ext>
            </a:extLst>
          </p:cNvPr>
          <p:cNvSpPr/>
          <p:nvPr userDrawn="1"/>
        </p:nvSpPr>
        <p:spPr>
          <a:xfrm>
            <a:off x="4669117" y="1892615"/>
            <a:ext cx="944110" cy="944110"/>
          </a:xfrm>
          <a:prstGeom prst="donut">
            <a:avLst>
              <a:gd name="adj" fmla="val 776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7E62D55-DFE9-4009-93D6-CAA9F483C610}"/>
              </a:ext>
            </a:extLst>
          </p:cNvPr>
          <p:cNvCxnSpPr/>
          <p:nvPr userDrawn="1"/>
        </p:nvCxnSpPr>
        <p:spPr>
          <a:xfrm flipV="1">
            <a:off x="5743822" y="2543794"/>
            <a:ext cx="0" cy="702494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8E4B6160-D1F8-4536-A91E-26FBF8E9E07B}"/>
              </a:ext>
            </a:extLst>
          </p:cNvPr>
          <p:cNvSpPr/>
          <p:nvPr userDrawn="1"/>
        </p:nvSpPr>
        <p:spPr>
          <a:xfrm flipV="1">
            <a:off x="5743817" y="2902927"/>
            <a:ext cx="1205310" cy="1076285"/>
          </a:xfrm>
          <a:prstGeom prst="arc">
            <a:avLst>
              <a:gd name="adj1" fmla="val 108000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6" name="Circle: Hollow 15">
            <a:extLst>
              <a:ext uri="{FF2B5EF4-FFF2-40B4-BE49-F238E27FC236}">
                <a16:creationId xmlns="" xmlns:a16="http://schemas.microsoft.com/office/drawing/2014/main" id="{D9A28256-48A8-4F19-AAC3-6D4EF811F93D}"/>
              </a:ext>
            </a:extLst>
          </p:cNvPr>
          <p:cNvSpPr/>
          <p:nvPr userDrawn="1"/>
        </p:nvSpPr>
        <p:spPr>
          <a:xfrm>
            <a:off x="5874417" y="2893488"/>
            <a:ext cx="944110" cy="944110"/>
          </a:xfrm>
          <a:prstGeom prst="donut">
            <a:avLst>
              <a:gd name="adj" fmla="val 7308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FEA1CCD-09A0-49BC-A6A6-5328E0BCADF0}"/>
              </a:ext>
            </a:extLst>
          </p:cNvPr>
          <p:cNvCxnSpPr>
            <a:cxnSpLocks/>
          </p:cNvCxnSpPr>
          <p:nvPr userDrawn="1"/>
        </p:nvCxnSpPr>
        <p:spPr>
          <a:xfrm flipV="1">
            <a:off x="6938823" y="2531994"/>
            <a:ext cx="0" cy="70249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="" xmlns:a16="http://schemas.microsoft.com/office/drawing/2014/main" id="{4904EE2B-A942-4D77-BEC9-F084259022AA}"/>
              </a:ext>
            </a:extLst>
          </p:cNvPr>
          <p:cNvSpPr/>
          <p:nvPr userDrawn="1"/>
        </p:nvSpPr>
        <p:spPr>
          <a:xfrm>
            <a:off x="6938824" y="1760438"/>
            <a:ext cx="1205310" cy="1076285"/>
          </a:xfrm>
          <a:prstGeom prst="arc">
            <a:avLst>
              <a:gd name="adj1" fmla="val 1080000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9" name="Circle: Hollow 18">
            <a:extLst>
              <a:ext uri="{FF2B5EF4-FFF2-40B4-BE49-F238E27FC236}">
                <a16:creationId xmlns="" xmlns:a16="http://schemas.microsoft.com/office/drawing/2014/main" id="{6D3AB890-B20E-4339-8EA1-E36C2431B096}"/>
              </a:ext>
            </a:extLst>
          </p:cNvPr>
          <p:cNvSpPr/>
          <p:nvPr userDrawn="1"/>
        </p:nvSpPr>
        <p:spPr>
          <a:xfrm>
            <a:off x="7069420" y="1880815"/>
            <a:ext cx="944110" cy="944110"/>
          </a:xfrm>
          <a:prstGeom prst="donut">
            <a:avLst>
              <a:gd name="adj" fmla="val 7346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1C7AFAA2-1C91-4FE1-8F7D-B45711F0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6" y="323469"/>
            <a:ext cx="7886700" cy="725287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B24D3E91-680F-4AAE-BE2D-D3CC98DE03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804" y="4052355"/>
            <a:ext cx="2154888" cy="55310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="" xmlns:a16="http://schemas.microsoft.com/office/drawing/2014/main" id="{9177DF6B-0882-4E1D-93A3-5027E45D86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8421" y="4051702"/>
            <a:ext cx="2154888" cy="55310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1035417C-0F5D-4C18-A328-0202CCEC26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69039" y="4051048"/>
            <a:ext cx="2154888" cy="55310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="" xmlns:a16="http://schemas.microsoft.com/office/drawing/2014/main" id="{AC6361A7-AA70-45CD-9E18-8C76ADDD5B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53114" y="1179959"/>
            <a:ext cx="2154888" cy="553101"/>
          </a:xfrm>
          <a:prstGeom prst="rect">
            <a:avLst/>
          </a:prstGeom>
        </p:spPr>
        <p:txBody>
          <a:bodyPr lIns="77920" tIns="38960" rIns="77920" bIns="38960" anchor="b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F6E93649-07A6-4EF7-A869-FA5335B564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3728" y="1170484"/>
            <a:ext cx="2154888" cy="553101"/>
          </a:xfrm>
          <a:prstGeom prst="rect">
            <a:avLst/>
          </a:prstGeom>
        </p:spPr>
        <p:txBody>
          <a:bodyPr lIns="77920" tIns="38960" rIns="77920" bIns="38960" anchor="b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13145AFE-139F-43FE-AC04-40BF977C87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64035" y="1170484"/>
            <a:ext cx="2154888" cy="553101"/>
          </a:xfrm>
          <a:prstGeom prst="rect">
            <a:avLst/>
          </a:prstGeom>
        </p:spPr>
        <p:txBody>
          <a:bodyPr lIns="77920" tIns="38960" rIns="77920" bIns="38960" anchor="b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3" name="Picture Placeholder 27">
            <a:extLst>
              <a:ext uri="{FF2B5EF4-FFF2-40B4-BE49-F238E27FC236}">
                <a16:creationId xmlns="" xmlns:a16="http://schemas.microsoft.com/office/drawing/2014/main" id="{70FC9187-2CA7-40EE-9D50-E08177B051D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85218" y="3125511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4" name="Picture Placeholder 27">
            <a:extLst>
              <a:ext uri="{FF2B5EF4-FFF2-40B4-BE49-F238E27FC236}">
                <a16:creationId xmlns="" xmlns:a16="http://schemas.microsoft.com/office/drawing/2014/main" id="{C961354E-0F79-47F4-A75F-F5D15340D1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98691" y="2124638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5" name="Picture Placeholder 27">
            <a:extLst>
              <a:ext uri="{FF2B5EF4-FFF2-40B4-BE49-F238E27FC236}">
                <a16:creationId xmlns="" xmlns:a16="http://schemas.microsoft.com/office/drawing/2014/main" id="{80B79D46-BDDC-44BD-B8CC-FEA838CB942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95835" y="3125511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6" name="Picture Placeholder 27">
            <a:extLst>
              <a:ext uri="{FF2B5EF4-FFF2-40B4-BE49-F238E27FC236}">
                <a16:creationId xmlns="" xmlns:a16="http://schemas.microsoft.com/office/drawing/2014/main" id="{D5B13B0D-C5F1-4835-957C-ECDCF37FDC7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897962" y="2125659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7" name="Picture Placeholder 27">
            <a:extLst>
              <a:ext uri="{FF2B5EF4-FFF2-40B4-BE49-F238E27FC236}">
                <a16:creationId xmlns="" xmlns:a16="http://schemas.microsoft.com/office/drawing/2014/main" id="{AAD3BC44-1CC7-4EB2-A17C-0162DB87719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4504" y="3125511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8" name="Picture Placeholder 27">
            <a:extLst>
              <a:ext uri="{FF2B5EF4-FFF2-40B4-BE49-F238E27FC236}">
                <a16:creationId xmlns="" xmlns:a16="http://schemas.microsoft.com/office/drawing/2014/main" id="{4076B4E6-DB72-4631-9F15-AD07EFB45E7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01449" y="2112838"/>
            <a:ext cx="480060" cy="4800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5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/>
      <p:bldP spid="2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/>
      <p:bldP spid="2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/>
      <p:bldP spid="2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4" grpId="0"/>
      <p:bldP spid="35" grpId="0"/>
      <p:bldP spid="36" grpId="0"/>
      <p:bldP spid="37" grpId="0"/>
      <p:bldP spid="3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="" xmlns:a16="http://schemas.microsoft.com/office/drawing/2014/main" id="{0187BE66-F8EE-43B3-BB57-3E309F0994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95225" y="1926226"/>
            <a:ext cx="1296309" cy="1117508"/>
          </a:xfrm>
          <a:custGeom>
            <a:avLst/>
            <a:gdLst>
              <a:gd name="connsiteX0" fmla="*/ 430389 w 1728412"/>
              <a:gd name="connsiteY0" fmla="*/ 0 h 1490010"/>
              <a:gd name="connsiteX1" fmla="*/ 1298023 w 1728412"/>
              <a:gd name="connsiteY1" fmla="*/ 0 h 1490010"/>
              <a:gd name="connsiteX2" fmla="*/ 1728412 w 1728412"/>
              <a:gd name="connsiteY2" fmla="*/ 745005 h 1490010"/>
              <a:gd name="connsiteX3" fmla="*/ 1298023 w 1728412"/>
              <a:gd name="connsiteY3" fmla="*/ 1490010 h 1490010"/>
              <a:gd name="connsiteX4" fmla="*/ 430389 w 1728412"/>
              <a:gd name="connsiteY4" fmla="*/ 1490010 h 1490010"/>
              <a:gd name="connsiteX5" fmla="*/ 0 w 1728412"/>
              <a:gd name="connsiteY5" fmla="*/ 745005 h 14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412" h="1490010">
                <a:moveTo>
                  <a:pt x="430389" y="0"/>
                </a:moveTo>
                <a:lnTo>
                  <a:pt x="1298023" y="0"/>
                </a:lnTo>
                <a:lnTo>
                  <a:pt x="1728412" y="745005"/>
                </a:lnTo>
                <a:lnTo>
                  <a:pt x="1298023" y="1490010"/>
                </a:lnTo>
                <a:lnTo>
                  <a:pt x="430389" y="1490010"/>
                </a:lnTo>
                <a:lnTo>
                  <a:pt x="0" y="745005"/>
                </a:ln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560B85C2-9B0F-4C9B-A52F-1F70A9491F8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35271" y="1924363"/>
            <a:ext cx="1296309" cy="1117508"/>
          </a:xfrm>
          <a:custGeom>
            <a:avLst/>
            <a:gdLst>
              <a:gd name="connsiteX0" fmla="*/ 430389 w 1728412"/>
              <a:gd name="connsiteY0" fmla="*/ 0 h 1490010"/>
              <a:gd name="connsiteX1" fmla="*/ 1298023 w 1728412"/>
              <a:gd name="connsiteY1" fmla="*/ 0 h 1490010"/>
              <a:gd name="connsiteX2" fmla="*/ 1728412 w 1728412"/>
              <a:gd name="connsiteY2" fmla="*/ 745005 h 1490010"/>
              <a:gd name="connsiteX3" fmla="*/ 1298023 w 1728412"/>
              <a:gd name="connsiteY3" fmla="*/ 1490010 h 1490010"/>
              <a:gd name="connsiteX4" fmla="*/ 430389 w 1728412"/>
              <a:gd name="connsiteY4" fmla="*/ 1490010 h 1490010"/>
              <a:gd name="connsiteX5" fmla="*/ 0 w 1728412"/>
              <a:gd name="connsiteY5" fmla="*/ 745005 h 14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412" h="1490010">
                <a:moveTo>
                  <a:pt x="430389" y="0"/>
                </a:moveTo>
                <a:lnTo>
                  <a:pt x="1298023" y="0"/>
                </a:lnTo>
                <a:lnTo>
                  <a:pt x="1728412" y="745005"/>
                </a:lnTo>
                <a:lnTo>
                  <a:pt x="1298023" y="1490010"/>
                </a:lnTo>
                <a:lnTo>
                  <a:pt x="430389" y="1490010"/>
                </a:lnTo>
                <a:lnTo>
                  <a:pt x="0" y="745005"/>
                </a:ln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="" xmlns:a16="http://schemas.microsoft.com/office/drawing/2014/main" id="{68034413-127F-40CE-9D00-39F89C93516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62703" y="1926229"/>
            <a:ext cx="1296309" cy="1117508"/>
          </a:xfrm>
          <a:custGeom>
            <a:avLst/>
            <a:gdLst>
              <a:gd name="connsiteX0" fmla="*/ 430389 w 1728412"/>
              <a:gd name="connsiteY0" fmla="*/ 0 h 1490010"/>
              <a:gd name="connsiteX1" fmla="*/ 1298023 w 1728412"/>
              <a:gd name="connsiteY1" fmla="*/ 0 h 1490010"/>
              <a:gd name="connsiteX2" fmla="*/ 1728412 w 1728412"/>
              <a:gd name="connsiteY2" fmla="*/ 745005 h 1490010"/>
              <a:gd name="connsiteX3" fmla="*/ 1298023 w 1728412"/>
              <a:gd name="connsiteY3" fmla="*/ 1490010 h 1490010"/>
              <a:gd name="connsiteX4" fmla="*/ 430389 w 1728412"/>
              <a:gd name="connsiteY4" fmla="*/ 1490010 h 1490010"/>
              <a:gd name="connsiteX5" fmla="*/ 0 w 1728412"/>
              <a:gd name="connsiteY5" fmla="*/ 745005 h 14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412" h="1490010">
                <a:moveTo>
                  <a:pt x="430389" y="0"/>
                </a:moveTo>
                <a:lnTo>
                  <a:pt x="1298023" y="0"/>
                </a:lnTo>
                <a:lnTo>
                  <a:pt x="1728412" y="745005"/>
                </a:lnTo>
                <a:lnTo>
                  <a:pt x="1298023" y="1490010"/>
                </a:lnTo>
                <a:lnTo>
                  <a:pt x="430389" y="1490010"/>
                </a:lnTo>
                <a:lnTo>
                  <a:pt x="0" y="745005"/>
                </a:ln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B1B0CF70-F281-4A0E-880F-FCC9061B84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4504" y="1926228"/>
            <a:ext cx="1296309" cy="1117508"/>
          </a:xfrm>
          <a:custGeom>
            <a:avLst/>
            <a:gdLst>
              <a:gd name="connsiteX0" fmla="*/ 430389 w 1728412"/>
              <a:gd name="connsiteY0" fmla="*/ 0 h 1490010"/>
              <a:gd name="connsiteX1" fmla="*/ 1298023 w 1728412"/>
              <a:gd name="connsiteY1" fmla="*/ 0 h 1490010"/>
              <a:gd name="connsiteX2" fmla="*/ 1728412 w 1728412"/>
              <a:gd name="connsiteY2" fmla="*/ 745005 h 1490010"/>
              <a:gd name="connsiteX3" fmla="*/ 1298023 w 1728412"/>
              <a:gd name="connsiteY3" fmla="*/ 1490010 h 1490010"/>
              <a:gd name="connsiteX4" fmla="*/ 430389 w 1728412"/>
              <a:gd name="connsiteY4" fmla="*/ 1490010 h 1490010"/>
              <a:gd name="connsiteX5" fmla="*/ 0 w 1728412"/>
              <a:gd name="connsiteY5" fmla="*/ 745005 h 149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412" h="1490010">
                <a:moveTo>
                  <a:pt x="430389" y="0"/>
                </a:moveTo>
                <a:lnTo>
                  <a:pt x="1298023" y="0"/>
                </a:lnTo>
                <a:lnTo>
                  <a:pt x="1728412" y="745005"/>
                </a:lnTo>
                <a:lnTo>
                  <a:pt x="1298023" y="1490010"/>
                </a:lnTo>
                <a:lnTo>
                  <a:pt x="430389" y="1490010"/>
                </a:lnTo>
                <a:lnTo>
                  <a:pt x="0" y="745005"/>
                </a:ln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7BC479-5DF3-418A-B819-8658E115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80" y="599915"/>
            <a:ext cx="7886700" cy="764856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B3BAB2A-969E-4CEF-A29E-B406A0BA1CEF}"/>
              </a:ext>
            </a:extLst>
          </p:cNvPr>
          <p:cNvSpPr/>
          <p:nvPr userDrawn="1"/>
        </p:nvSpPr>
        <p:spPr>
          <a:xfrm rot="14438641">
            <a:off x="2724626" y="1598006"/>
            <a:ext cx="1579086" cy="1770230"/>
          </a:xfrm>
          <a:custGeom>
            <a:avLst/>
            <a:gdLst>
              <a:gd name="connsiteX0" fmla="*/ 1377524 w 2442283"/>
              <a:gd name="connsiteY0" fmla="*/ 301141 h 2737914"/>
              <a:gd name="connsiteX1" fmla="*/ 1373088 w 2442283"/>
              <a:gd name="connsiteY1" fmla="*/ 267253 h 2737914"/>
              <a:gd name="connsiteX2" fmla="*/ 1273354 w 2442283"/>
              <a:gd name="connsiteY2" fmla="*/ 137187 h 2737914"/>
              <a:gd name="connsiteX3" fmla="*/ 1058650 w 2442283"/>
              <a:gd name="connsiteY3" fmla="*/ 136991 h 2737914"/>
              <a:gd name="connsiteX4" fmla="*/ 958678 w 2442283"/>
              <a:gd name="connsiteY4" fmla="*/ 266875 h 2737914"/>
              <a:gd name="connsiteX5" fmla="*/ 953482 w 2442283"/>
              <a:gd name="connsiteY5" fmla="*/ 306019 h 2737914"/>
              <a:gd name="connsiteX6" fmla="*/ 1442231 w 2442283"/>
              <a:gd name="connsiteY6" fmla="*/ 2520341 h 2737914"/>
              <a:gd name="connsiteX7" fmla="*/ 1463017 w 2442283"/>
              <a:gd name="connsiteY7" fmla="*/ 2468782 h 2737914"/>
              <a:gd name="connsiteX8" fmla="*/ 1468908 w 2442283"/>
              <a:gd name="connsiteY8" fmla="*/ 2420374 h 2737914"/>
              <a:gd name="connsiteX9" fmla="*/ 1041865 w 2442283"/>
              <a:gd name="connsiteY9" fmla="*/ 2425286 h 2737914"/>
              <a:gd name="connsiteX10" fmla="*/ 1048627 w 2442283"/>
              <a:gd name="connsiteY10" fmla="*/ 2472913 h 2737914"/>
              <a:gd name="connsiteX11" fmla="*/ 1149770 w 2442283"/>
              <a:gd name="connsiteY11" fmla="*/ 2601886 h 2737914"/>
              <a:gd name="connsiteX12" fmla="*/ 1364464 w 2442283"/>
              <a:gd name="connsiteY12" fmla="*/ 2599746 h 2737914"/>
              <a:gd name="connsiteX13" fmla="*/ 1442231 w 2442283"/>
              <a:gd name="connsiteY13" fmla="*/ 2520341 h 2737914"/>
              <a:gd name="connsiteX14" fmla="*/ 2442283 w 2442283"/>
              <a:gd name="connsiteY14" fmla="*/ 1344831 h 2737914"/>
              <a:gd name="connsiteX15" fmla="*/ 1839733 w 2442283"/>
              <a:gd name="connsiteY15" fmla="*/ 2416108 h 2737914"/>
              <a:gd name="connsiteX16" fmla="*/ 1577215 w 2442283"/>
              <a:gd name="connsiteY16" fmla="*/ 2419128 h 2737914"/>
              <a:gd name="connsiteX17" fmla="*/ 1567871 w 2442283"/>
              <a:gd name="connsiteY17" fmla="*/ 2495919 h 2737914"/>
              <a:gd name="connsiteX18" fmla="*/ 1419577 w 2442283"/>
              <a:gd name="connsiteY18" fmla="*/ 2692981 h 2737914"/>
              <a:gd name="connsiteX19" fmla="*/ 1096525 w 2442283"/>
              <a:gd name="connsiteY19" fmla="*/ 2696201 h 2737914"/>
              <a:gd name="connsiteX20" fmla="*/ 944333 w 2442283"/>
              <a:gd name="connsiteY20" fmla="*/ 2502134 h 2737914"/>
              <a:gd name="connsiteX21" fmla="*/ 933599 w 2442283"/>
              <a:gd name="connsiteY21" fmla="*/ 2426531 h 2737914"/>
              <a:gd name="connsiteX22" fmla="*/ 620971 w 2442283"/>
              <a:gd name="connsiteY22" fmla="*/ 2430127 h 2737914"/>
              <a:gd name="connsiteX23" fmla="*/ 0 w 2442283"/>
              <a:gd name="connsiteY23" fmla="*/ 1381333 h 2737914"/>
              <a:gd name="connsiteX24" fmla="*/ 602550 w 2442283"/>
              <a:gd name="connsiteY24" fmla="*/ 310055 h 2737914"/>
              <a:gd name="connsiteX25" fmla="*/ 845010 w 2442283"/>
              <a:gd name="connsiteY25" fmla="*/ 307267 h 2737914"/>
              <a:gd name="connsiteX26" fmla="*/ 854125 w 2442283"/>
              <a:gd name="connsiteY26" fmla="*/ 238599 h 2737914"/>
              <a:gd name="connsiteX27" fmla="*/ 1004554 w 2442283"/>
              <a:gd name="connsiteY27" fmla="*/ 43162 h 2737914"/>
              <a:gd name="connsiteX28" fmla="*/ 1327622 w 2442283"/>
              <a:gd name="connsiteY28" fmla="*/ 43457 h 2737914"/>
              <a:gd name="connsiteX29" fmla="*/ 1477694 w 2442283"/>
              <a:gd name="connsiteY29" fmla="*/ 239169 h 2737914"/>
              <a:gd name="connsiteX30" fmla="*/ 1485642 w 2442283"/>
              <a:gd name="connsiteY30" fmla="*/ 299897 h 2737914"/>
              <a:gd name="connsiteX31" fmla="*/ 1821311 w 2442283"/>
              <a:gd name="connsiteY31" fmla="*/ 296036 h 273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42283" h="2737914">
                <a:moveTo>
                  <a:pt x="1377524" y="301141"/>
                </a:moveTo>
                <a:lnTo>
                  <a:pt x="1373088" y="267253"/>
                </a:lnTo>
                <a:cubicBezTo>
                  <a:pt x="1358555" y="213133"/>
                  <a:pt x="1323145" y="166015"/>
                  <a:pt x="1273354" y="137187"/>
                </a:cubicBezTo>
                <a:cubicBezTo>
                  <a:pt x="1206966" y="98750"/>
                  <a:pt x="1125108" y="98675"/>
                  <a:pt x="1058650" y="136991"/>
                </a:cubicBezTo>
                <a:cubicBezTo>
                  <a:pt x="1008806" y="165728"/>
                  <a:pt x="973311" y="212781"/>
                  <a:pt x="958678" y="266875"/>
                </a:cubicBezTo>
                <a:lnTo>
                  <a:pt x="953482" y="306019"/>
                </a:lnTo>
                <a:close/>
                <a:moveTo>
                  <a:pt x="1442231" y="2520341"/>
                </a:moveTo>
                <a:cubicBezTo>
                  <a:pt x="1451328" y="2504192"/>
                  <a:pt x="1458335" y="2486866"/>
                  <a:pt x="1463017" y="2468782"/>
                </a:cubicBezTo>
                <a:lnTo>
                  <a:pt x="1468908" y="2420374"/>
                </a:lnTo>
                <a:lnTo>
                  <a:pt x="1041865" y="2425286"/>
                </a:lnTo>
                <a:lnTo>
                  <a:pt x="1048627" y="2472913"/>
                </a:lnTo>
                <a:cubicBezTo>
                  <a:pt x="1063748" y="2526872"/>
                  <a:pt x="1099669" y="2573602"/>
                  <a:pt x="1149770" y="2601886"/>
                </a:cubicBezTo>
                <a:cubicBezTo>
                  <a:pt x="1216573" y="2639599"/>
                  <a:pt x="1298427" y="2638783"/>
                  <a:pt x="1364464" y="2599746"/>
                </a:cubicBezTo>
                <a:cubicBezTo>
                  <a:pt x="1397482" y="2580228"/>
                  <a:pt x="1424036" y="2552639"/>
                  <a:pt x="1442231" y="2520341"/>
                </a:cubicBezTo>
                <a:close/>
                <a:moveTo>
                  <a:pt x="2442283" y="1344831"/>
                </a:moveTo>
                <a:lnTo>
                  <a:pt x="1839733" y="2416108"/>
                </a:lnTo>
                <a:lnTo>
                  <a:pt x="1577215" y="2419128"/>
                </a:lnTo>
                <a:lnTo>
                  <a:pt x="1567871" y="2495919"/>
                </a:lnTo>
                <a:cubicBezTo>
                  <a:pt x="1546740" y="2577549"/>
                  <a:pt x="1494103" y="2648927"/>
                  <a:pt x="1419577" y="2692981"/>
                </a:cubicBezTo>
                <a:cubicBezTo>
                  <a:pt x="1320210" y="2751720"/>
                  <a:pt x="1197045" y="2752948"/>
                  <a:pt x="1096525" y="2696201"/>
                </a:cubicBezTo>
                <a:cubicBezTo>
                  <a:pt x="1021137" y="2653641"/>
                  <a:pt x="967087" y="2583327"/>
                  <a:pt x="944333" y="2502134"/>
                </a:cubicBezTo>
                <a:lnTo>
                  <a:pt x="933599" y="2426531"/>
                </a:lnTo>
                <a:lnTo>
                  <a:pt x="620971" y="2430127"/>
                </a:lnTo>
                <a:lnTo>
                  <a:pt x="0" y="1381333"/>
                </a:lnTo>
                <a:lnTo>
                  <a:pt x="602550" y="310055"/>
                </a:lnTo>
                <a:lnTo>
                  <a:pt x="845010" y="307267"/>
                </a:lnTo>
                <a:lnTo>
                  <a:pt x="854125" y="238599"/>
                </a:lnTo>
                <a:cubicBezTo>
                  <a:pt x="876143" y="157204"/>
                  <a:pt x="929553" y="86403"/>
                  <a:pt x="1004554" y="43162"/>
                </a:cubicBezTo>
                <a:cubicBezTo>
                  <a:pt x="1104555" y="-14492"/>
                  <a:pt x="1227726" y="-14380"/>
                  <a:pt x="1327622" y="43457"/>
                </a:cubicBezTo>
                <a:cubicBezTo>
                  <a:pt x="1402543" y="86835"/>
                  <a:pt x="1455825" y="157733"/>
                  <a:pt x="1477694" y="239169"/>
                </a:cubicBezTo>
                <a:lnTo>
                  <a:pt x="1485642" y="299897"/>
                </a:lnTo>
                <a:lnTo>
                  <a:pt x="1821311" y="296036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EB48ED2C-C26B-4220-B8AE-D04F7C1A31D1}"/>
              </a:ext>
            </a:extLst>
          </p:cNvPr>
          <p:cNvSpPr/>
          <p:nvPr userDrawn="1"/>
        </p:nvSpPr>
        <p:spPr>
          <a:xfrm rot="14438641">
            <a:off x="536426" y="1598005"/>
            <a:ext cx="1579086" cy="1770230"/>
          </a:xfrm>
          <a:custGeom>
            <a:avLst/>
            <a:gdLst>
              <a:gd name="connsiteX0" fmla="*/ 1377524 w 2442283"/>
              <a:gd name="connsiteY0" fmla="*/ 301141 h 2737914"/>
              <a:gd name="connsiteX1" fmla="*/ 1373088 w 2442283"/>
              <a:gd name="connsiteY1" fmla="*/ 267253 h 2737914"/>
              <a:gd name="connsiteX2" fmla="*/ 1273354 w 2442283"/>
              <a:gd name="connsiteY2" fmla="*/ 137187 h 2737914"/>
              <a:gd name="connsiteX3" fmla="*/ 1058650 w 2442283"/>
              <a:gd name="connsiteY3" fmla="*/ 136991 h 2737914"/>
              <a:gd name="connsiteX4" fmla="*/ 958678 w 2442283"/>
              <a:gd name="connsiteY4" fmla="*/ 266875 h 2737914"/>
              <a:gd name="connsiteX5" fmla="*/ 953482 w 2442283"/>
              <a:gd name="connsiteY5" fmla="*/ 306019 h 2737914"/>
              <a:gd name="connsiteX6" fmla="*/ 1442231 w 2442283"/>
              <a:gd name="connsiteY6" fmla="*/ 2520341 h 2737914"/>
              <a:gd name="connsiteX7" fmla="*/ 1463017 w 2442283"/>
              <a:gd name="connsiteY7" fmla="*/ 2468782 h 2737914"/>
              <a:gd name="connsiteX8" fmla="*/ 1468908 w 2442283"/>
              <a:gd name="connsiteY8" fmla="*/ 2420374 h 2737914"/>
              <a:gd name="connsiteX9" fmla="*/ 1041865 w 2442283"/>
              <a:gd name="connsiteY9" fmla="*/ 2425286 h 2737914"/>
              <a:gd name="connsiteX10" fmla="*/ 1048627 w 2442283"/>
              <a:gd name="connsiteY10" fmla="*/ 2472913 h 2737914"/>
              <a:gd name="connsiteX11" fmla="*/ 1149770 w 2442283"/>
              <a:gd name="connsiteY11" fmla="*/ 2601886 h 2737914"/>
              <a:gd name="connsiteX12" fmla="*/ 1364464 w 2442283"/>
              <a:gd name="connsiteY12" fmla="*/ 2599746 h 2737914"/>
              <a:gd name="connsiteX13" fmla="*/ 1442231 w 2442283"/>
              <a:gd name="connsiteY13" fmla="*/ 2520341 h 2737914"/>
              <a:gd name="connsiteX14" fmla="*/ 2442283 w 2442283"/>
              <a:gd name="connsiteY14" fmla="*/ 1344831 h 2737914"/>
              <a:gd name="connsiteX15" fmla="*/ 1839733 w 2442283"/>
              <a:gd name="connsiteY15" fmla="*/ 2416108 h 2737914"/>
              <a:gd name="connsiteX16" fmla="*/ 1577215 w 2442283"/>
              <a:gd name="connsiteY16" fmla="*/ 2419128 h 2737914"/>
              <a:gd name="connsiteX17" fmla="*/ 1567871 w 2442283"/>
              <a:gd name="connsiteY17" fmla="*/ 2495919 h 2737914"/>
              <a:gd name="connsiteX18" fmla="*/ 1419577 w 2442283"/>
              <a:gd name="connsiteY18" fmla="*/ 2692981 h 2737914"/>
              <a:gd name="connsiteX19" fmla="*/ 1096525 w 2442283"/>
              <a:gd name="connsiteY19" fmla="*/ 2696201 h 2737914"/>
              <a:gd name="connsiteX20" fmla="*/ 944333 w 2442283"/>
              <a:gd name="connsiteY20" fmla="*/ 2502134 h 2737914"/>
              <a:gd name="connsiteX21" fmla="*/ 933599 w 2442283"/>
              <a:gd name="connsiteY21" fmla="*/ 2426531 h 2737914"/>
              <a:gd name="connsiteX22" fmla="*/ 620971 w 2442283"/>
              <a:gd name="connsiteY22" fmla="*/ 2430127 h 2737914"/>
              <a:gd name="connsiteX23" fmla="*/ 0 w 2442283"/>
              <a:gd name="connsiteY23" fmla="*/ 1381333 h 2737914"/>
              <a:gd name="connsiteX24" fmla="*/ 602550 w 2442283"/>
              <a:gd name="connsiteY24" fmla="*/ 310055 h 2737914"/>
              <a:gd name="connsiteX25" fmla="*/ 845010 w 2442283"/>
              <a:gd name="connsiteY25" fmla="*/ 307267 h 2737914"/>
              <a:gd name="connsiteX26" fmla="*/ 854125 w 2442283"/>
              <a:gd name="connsiteY26" fmla="*/ 238599 h 2737914"/>
              <a:gd name="connsiteX27" fmla="*/ 1004554 w 2442283"/>
              <a:gd name="connsiteY27" fmla="*/ 43162 h 2737914"/>
              <a:gd name="connsiteX28" fmla="*/ 1327622 w 2442283"/>
              <a:gd name="connsiteY28" fmla="*/ 43457 h 2737914"/>
              <a:gd name="connsiteX29" fmla="*/ 1477694 w 2442283"/>
              <a:gd name="connsiteY29" fmla="*/ 239169 h 2737914"/>
              <a:gd name="connsiteX30" fmla="*/ 1485642 w 2442283"/>
              <a:gd name="connsiteY30" fmla="*/ 299897 h 2737914"/>
              <a:gd name="connsiteX31" fmla="*/ 1821311 w 2442283"/>
              <a:gd name="connsiteY31" fmla="*/ 296036 h 273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42283" h="2737914">
                <a:moveTo>
                  <a:pt x="1377524" y="301141"/>
                </a:moveTo>
                <a:lnTo>
                  <a:pt x="1373088" y="267253"/>
                </a:lnTo>
                <a:cubicBezTo>
                  <a:pt x="1358555" y="213133"/>
                  <a:pt x="1323145" y="166015"/>
                  <a:pt x="1273354" y="137187"/>
                </a:cubicBezTo>
                <a:cubicBezTo>
                  <a:pt x="1206966" y="98750"/>
                  <a:pt x="1125108" y="98675"/>
                  <a:pt x="1058650" y="136991"/>
                </a:cubicBezTo>
                <a:cubicBezTo>
                  <a:pt x="1008806" y="165728"/>
                  <a:pt x="973311" y="212781"/>
                  <a:pt x="958678" y="266875"/>
                </a:cubicBezTo>
                <a:lnTo>
                  <a:pt x="953482" y="306019"/>
                </a:lnTo>
                <a:close/>
                <a:moveTo>
                  <a:pt x="1442231" y="2520341"/>
                </a:moveTo>
                <a:cubicBezTo>
                  <a:pt x="1451328" y="2504192"/>
                  <a:pt x="1458335" y="2486866"/>
                  <a:pt x="1463017" y="2468782"/>
                </a:cubicBezTo>
                <a:lnTo>
                  <a:pt x="1468908" y="2420374"/>
                </a:lnTo>
                <a:lnTo>
                  <a:pt x="1041865" y="2425286"/>
                </a:lnTo>
                <a:lnTo>
                  <a:pt x="1048627" y="2472913"/>
                </a:lnTo>
                <a:cubicBezTo>
                  <a:pt x="1063748" y="2526872"/>
                  <a:pt x="1099669" y="2573602"/>
                  <a:pt x="1149770" y="2601886"/>
                </a:cubicBezTo>
                <a:cubicBezTo>
                  <a:pt x="1216573" y="2639599"/>
                  <a:pt x="1298427" y="2638783"/>
                  <a:pt x="1364464" y="2599746"/>
                </a:cubicBezTo>
                <a:cubicBezTo>
                  <a:pt x="1397482" y="2580228"/>
                  <a:pt x="1424036" y="2552639"/>
                  <a:pt x="1442231" y="2520341"/>
                </a:cubicBezTo>
                <a:close/>
                <a:moveTo>
                  <a:pt x="2442283" y="1344831"/>
                </a:moveTo>
                <a:lnTo>
                  <a:pt x="1839733" y="2416108"/>
                </a:lnTo>
                <a:lnTo>
                  <a:pt x="1577215" y="2419128"/>
                </a:lnTo>
                <a:lnTo>
                  <a:pt x="1567871" y="2495919"/>
                </a:lnTo>
                <a:cubicBezTo>
                  <a:pt x="1546740" y="2577549"/>
                  <a:pt x="1494103" y="2648927"/>
                  <a:pt x="1419577" y="2692981"/>
                </a:cubicBezTo>
                <a:cubicBezTo>
                  <a:pt x="1320210" y="2751720"/>
                  <a:pt x="1197045" y="2752948"/>
                  <a:pt x="1096525" y="2696201"/>
                </a:cubicBezTo>
                <a:cubicBezTo>
                  <a:pt x="1021137" y="2653641"/>
                  <a:pt x="967087" y="2583327"/>
                  <a:pt x="944333" y="2502134"/>
                </a:cubicBezTo>
                <a:lnTo>
                  <a:pt x="933599" y="2426531"/>
                </a:lnTo>
                <a:lnTo>
                  <a:pt x="620971" y="2430127"/>
                </a:lnTo>
                <a:lnTo>
                  <a:pt x="0" y="1381333"/>
                </a:lnTo>
                <a:lnTo>
                  <a:pt x="602550" y="310055"/>
                </a:lnTo>
                <a:lnTo>
                  <a:pt x="845010" y="307267"/>
                </a:lnTo>
                <a:lnTo>
                  <a:pt x="854125" y="238599"/>
                </a:lnTo>
                <a:cubicBezTo>
                  <a:pt x="876143" y="157204"/>
                  <a:pt x="929553" y="86403"/>
                  <a:pt x="1004554" y="43162"/>
                </a:cubicBezTo>
                <a:cubicBezTo>
                  <a:pt x="1104555" y="-14492"/>
                  <a:pt x="1227726" y="-14380"/>
                  <a:pt x="1327622" y="43457"/>
                </a:cubicBezTo>
                <a:cubicBezTo>
                  <a:pt x="1402543" y="86835"/>
                  <a:pt x="1455825" y="157733"/>
                  <a:pt x="1477694" y="239169"/>
                </a:cubicBezTo>
                <a:lnTo>
                  <a:pt x="1485642" y="299897"/>
                </a:lnTo>
                <a:lnTo>
                  <a:pt x="1821311" y="29603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5B5E4AF-C583-4BB3-AE24-37669443B6BF}"/>
              </a:ext>
            </a:extLst>
          </p:cNvPr>
          <p:cNvGrpSpPr/>
          <p:nvPr userDrawn="1"/>
        </p:nvGrpSpPr>
        <p:grpSpPr>
          <a:xfrm>
            <a:off x="2114213" y="2484983"/>
            <a:ext cx="616687" cy="703147"/>
            <a:chOff x="2818949" y="3313309"/>
            <a:chExt cx="822249" cy="93752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F7C4964F-DD7F-4E70-A166-6605914B2DD9}"/>
                </a:ext>
              </a:extLst>
            </p:cNvPr>
            <p:cNvCxnSpPr>
              <a:stCxn id="4" idx="22"/>
            </p:cNvCxnSpPr>
            <p:nvPr userDrawn="1"/>
          </p:nvCxnSpPr>
          <p:spPr>
            <a:xfrm>
              <a:off x="2818949" y="3313309"/>
              <a:ext cx="560208" cy="937529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ED6DF913-23A2-4F0C-B889-43EEA7F7DBC7}"/>
                </a:ext>
              </a:extLst>
            </p:cNvPr>
            <p:cNvCxnSpPr/>
            <p:nvPr userDrawn="1"/>
          </p:nvCxnSpPr>
          <p:spPr>
            <a:xfrm>
              <a:off x="3379157" y="4247304"/>
              <a:ext cx="2620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5067CAA-C0D0-4F48-A3D1-BE5C2A7C9953}"/>
              </a:ext>
            </a:extLst>
          </p:cNvPr>
          <p:cNvGrpSpPr/>
          <p:nvPr userDrawn="1"/>
        </p:nvGrpSpPr>
        <p:grpSpPr>
          <a:xfrm>
            <a:off x="4303308" y="1774328"/>
            <a:ext cx="613570" cy="703148"/>
            <a:chOff x="5737742" y="2365770"/>
            <a:chExt cx="818094" cy="93753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D3503CE5-5AE5-4398-9772-DC818BF36D8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737742" y="2365771"/>
              <a:ext cx="556053" cy="93753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CC6E8207-83E6-4DC0-8DAF-502FC9DD4D9A}"/>
                </a:ext>
              </a:extLst>
            </p:cNvPr>
            <p:cNvCxnSpPr/>
            <p:nvPr userDrawn="1"/>
          </p:nvCxnSpPr>
          <p:spPr>
            <a:xfrm>
              <a:off x="6293795" y="2365770"/>
              <a:ext cx="262041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BA47269-34FE-4549-A322-156AEA63B8CA}"/>
              </a:ext>
            </a:extLst>
          </p:cNvPr>
          <p:cNvSpPr/>
          <p:nvPr userDrawn="1"/>
        </p:nvSpPr>
        <p:spPr>
          <a:xfrm rot="14438641">
            <a:off x="7057147" y="1598004"/>
            <a:ext cx="1579086" cy="1770230"/>
          </a:xfrm>
          <a:custGeom>
            <a:avLst/>
            <a:gdLst>
              <a:gd name="connsiteX0" fmla="*/ 1377524 w 2442283"/>
              <a:gd name="connsiteY0" fmla="*/ 301141 h 2737914"/>
              <a:gd name="connsiteX1" fmla="*/ 1373088 w 2442283"/>
              <a:gd name="connsiteY1" fmla="*/ 267253 h 2737914"/>
              <a:gd name="connsiteX2" fmla="*/ 1273354 w 2442283"/>
              <a:gd name="connsiteY2" fmla="*/ 137187 h 2737914"/>
              <a:gd name="connsiteX3" fmla="*/ 1058650 w 2442283"/>
              <a:gd name="connsiteY3" fmla="*/ 136991 h 2737914"/>
              <a:gd name="connsiteX4" fmla="*/ 958678 w 2442283"/>
              <a:gd name="connsiteY4" fmla="*/ 266875 h 2737914"/>
              <a:gd name="connsiteX5" fmla="*/ 953482 w 2442283"/>
              <a:gd name="connsiteY5" fmla="*/ 306019 h 2737914"/>
              <a:gd name="connsiteX6" fmla="*/ 1442231 w 2442283"/>
              <a:gd name="connsiteY6" fmla="*/ 2520341 h 2737914"/>
              <a:gd name="connsiteX7" fmla="*/ 1463017 w 2442283"/>
              <a:gd name="connsiteY7" fmla="*/ 2468782 h 2737914"/>
              <a:gd name="connsiteX8" fmla="*/ 1468908 w 2442283"/>
              <a:gd name="connsiteY8" fmla="*/ 2420374 h 2737914"/>
              <a:gd name="connsiteX9" fmla="*/ 1041865 w 2442283"/>
              <a:gd name="connsiteY9" fmla="*/ 2425286 h 2737914"/>
              <a:gd name="connsiteX10" fmla="*/ 1048627 w 2442283"/>
              <a:gd name="connsiteY10" fmla="*/ 2472913 h 2737914"/>
              <a:gd name="connsiteX11" fmla="*/ 1149770 w 2442283"/>
              <a:gd name="connsiteY11" fmla="*/ 2601886 h 2737914"/>
              <a:gd name="connsiteX12" fmla="*/ 1364464 w 2442283"/>
              <a:gd name="connsiteY12" fmla="*/ 2599746 h 2737914"/>
              <a:gd name="connsiteX13" fmla="*/ 1442231 w 2442283"/>
              <a:gd name="connsiteY13" fmla="*/ 2520341 h 2737914"/>
              <a:gd name="connsiteX14" fmla="*/ 2442283 w 2442283"/>
              <a:gd name="connsiteY14" fmla="*/ 1344831 h 2737914"/>
              <a:gd name="connsiteX15" fmla="*/ 1839733 w 2442283"/>
              <a:gd name="connsiteY15" fmla="*/ 2416108 h 2737914"/>
              <a:gd name="connsiteX16" fmla="*/ 1577215 w 2442283"/>
              <a:gd name="connsiteY16" fmla="*/ 2419128 h 2737914"/>
              <a:gd name="connsiteX17" fmla="*/ 1567871 w 2442283"/>
              <a:gd name="connsiteY17" fmla="*/ 2495919 h 2737914"/>
              <a:gd name="connsiteX18" fmla="*/ 1419577 w 2442283"/>
              <a:gd name="connsiteY18" fmla="*/ 2692981 h 2737914"/>
              <a:gd name="connsiteX19" fmla="*/ 1096525 w 2442283"/>
              <a:gd name="connsiteY19" fmla="*/ 2696201 h 2737914"/>
              <a:gd name="connsiteX20" fmla="*/ 944333 w 2442283"/>
              <a:gd name="connsiteY20" fmla="*/ 2502134 h 2737914"/>
              <a:gd name="connsiteX21" fmla="*/ 933599 w 2442283"/>
              <a:gd name="connsiteY21" fmla="*/ 2426531 h 2737914"/>
              <a:gd name="connsiteX22" fmla="*/ 620971 w 2442283"/>
              <a:gd name="connsiteY22" fmla="*/ 2430127 h 2737914"/>
              <a:gd name="connsiteX23" fmla="*/ 0 w 2442283"/>
              <a:gd name="connsiteY23" fmla="*/ 1381333 h 2737914"/>
              <a:gd name="connsiteX24" fmla="*/ 602550 w 2442283"/>
              <a:gd name="connsiteY24" fmla="*/ 310055 h 2737914"/>
              <a:gd name="connsiteX25" fmla="*/ 845010 w 2442283"/>
              <a:gd name="connsiteY25" fmla="*/ 307267 h 2737914"/>
              <a:gd name="connsiteX26" fmla="*/ 854125 w 2442283"/>
              <a:gd name="connsiteY26" fmla="*/ 238599 h 2737914"/>
              <a:gd name="connsiteX27" fmla="*/ 1004554 w 2442283"/>
              <a:gd name="connsiteY27" fmla="*/ 43162 h 2737914"/>
              <a:gd name="connsiteX28" fmla="*/ 1327622 w 2442283"/>
              <a:gd name="connsiteY28" fmla="*/ 43457 h 2737914"/>
              <a:gd name="connsiteX29" fmla="*/ 1477694 w 2442283"/>
              <a:gd name="connsiteY29" fmla="*/ 239169 h 2737914"/>
              <a:gd name="connsiteX30" fmla="*/ 1485642 w 2442283"/>
              <a:gd name="connsiteY30" fmla="*/ 299897 h 2737914"/>
              <a:gd name="connsiteX31" fmla="*/ 1821311 w 2442283"/>
              <a:gd name="connsiteY31" fmla="*/ 296036 h 273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42283" h="2737914">
                <a:moveTo>
                  <a:pt x="1377524" y="301141"/>
                </a:moveTo>
                <a:lnTo>
                  <a:pt x="1373088" y="267253"/>
                </a:lnTo>
                <a:cubicBezTo>
                  <a:pt x="1358555" y="213133"/>
                  <a:pt x="1323145" y="166015"/>
                  <a:pt x="1273354" y="137187"/>
                </a:cubicBezTo>
                <a:cubicBezTo>
                  <a:pt x="1206966" y="98750"/>
                  <a:pt x="1125108" y="98675"/>
                  <a:pt x="1058650" y="136991"/>
                </a:cubicBezTo>
                <a:cubicBezTo>
                  <a:pt x="1008806" y="165728"/>
                  <a:pt x="973311" y="212781"/>
                  <a:pt x="958678" y="266875"/>
                </a:cubicBezTo>
                <a:lnTo>
                  <a:pt x="953482" y="306019"/>
                </a:lnTo>
                <a:close/>
                <a:moveTo>
                  <a:pt x="1442231" y="2520341"/>
                </a:moveTo>
                <a:cubicBezTo>
                  <a:pt x="1451328" y="2504192"/>
                  <a:pt x="1458335" y="2486866"/>
                  <a:pt x="1463017" y="2468782"/>
                </a:cubicBezTo>
                <a:lnTo>
                  <a:pt x="1468908" y="2420374"/>
                </a:lnTo>
                <a:lnTo>
                  <a:pt x="1041865" y="2425286"/>
                </a:lnTo>
                <a:lnTo>
                  <a:pt x="1048627" y="2472913"/>
                </a:lnTo>
                <a:cubicBezTo>
                  <a:pt x="1063748" y="2526872"/>
                  <a:pt x="1099669" y="2573602"/>
                  <a:pt x="1149770" y="2601886"/>
                </a:cubicBezTo>
                <a:cubicBezTo>
                  <a:pt x="1216573" y="2639599"/>
                  <a:pt x="1298427" y="2638783"/>
                  <a:pt x="1364464" y="2599746"/>
                </a:cubicBezTo>
                <a:cubicBezTo>
                  <a:pt x="1397482" y="2580228"/>
                  <a:pt x="1424036" y="2552639"/>
                  <a:pt x="1442231" y="2520341"/>
                </a:cubicBezTo>
                <a:close/>
                <a:moveTo>
                  <a:pt x="2442283" y="1344831"/>
                </a:moveTo>
                <a:lnTo>
                  <a:pt x="1839733" y="2416108"/>
                </a:lnTo>
                <a:lnTo>
                  <a:pt x="1577215" y="2419128"/>
                </a:lnTo>
                <a:lnTo>
                  <a:pt x="1567871" y="2495919"/>
                </a:lnTo>
                <a:cubicBezTo>
                  <a:pt x="1546740" y="2577549"/>
                  <a:pt x="1494103" y="2648927"/>
                  <a:pt x="1419577" y="2692981"/>
                </a:cubicBezTo>
                <a:cubicBezTo>
                  <a:pt x="1320210" y="2751720"/>
                  <a:pt x="1197045" y="2752948"/>
                  <a:pt x="1096525" y="2696201"/>
                </a:cubicBezTo>
                <a:cubicBezTo>
                  <a:pt x="1021137" y="2653641"/>
                  <a:pt x="967087" y="2583327"/>
                  <a:pt x="944333" y="2502134"/>
                </a:cubicBezTo>
                <a:lnTo>
                  <a:pt x="933599" y="2426531"/>
                </a:lnTo>
                <a:lnTo>
                  <a:pt x="620971" y="2430127"/>
                </a:lnTo>
                <a:lnTo>
                  <a:pt x="0" y="1381333"/>
                </a:lnTo>
                <a:lnTo>
                  <a:pt x="602550" y="310055"/>
                </a:lnTo>
                <a:lnTo>
                  <a:pt x="845010" y="307267"/>
                </a:lnTo>
                <a:lnTo>
                  <a:pt x="854125" y="238599"/>
                </a:lnTo>
                <a:cubicBezTo>
                  <a:pt x="876143" y="157204"/>
                  <a:pt x="929553" y="86403"/>
                  <a:pt x="1004554" y="43162"/>
                </a:cubicBezTo>
                <a:cubicBezTo>
                  <a:pt x="1104555" y="-14492"/>
                  <a:pt x="1227726" y="-14380"/>
                  <a:pt x="1327622" y="43457"/>
                </a:cubicBezTo>
                <a:cubicBezTo>
                  <a:pt x="1402543" y="86835"/>
                  <a:pt x="1455825" y="157733"/>
                  <a:pt x="1477694" y="239169"/>
                </a:cubicBezTo>
                <a:lnTo>
                  <a:pt x="1485642" y="299897"/>
                </a:lnTo>
                <a:lnTo>
                  <a:pt x="1821311" y="296036"/>
                </a:ln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39BFE73-1715-4F40-9935-28418E506EAB}"/>
              </a:ext>
            </a:extLst>
          </p:cNvPr>
          <p:cNvSpPr/>
          <p:nvPr userDrawn="1"/>
        </p:nvSpPr>
        <p:spPr>
          <a:xfrm rot="14438641">
            <a:off x="4883573" y="1598006"/>
            <a:ext cx="1579086" cy="1770230"/>
          </a:xfrm>
          <a:custGeom>
            <a:avLst/>
            <a:gdLst>
              <a:gd name="connsiteX0" fmla="*/ 1377524 w 2442283"/>
              <a:gd name="connsiteY0" fmla="*/ 301141 h 2737914"/>
              <a:gd name="connsiteX1" fmla="*/ 1373088 w 2442283"/>
              <a:gd name="connsiteY1" fmla="*/ 267253 h 2737914"/>
              <a:gd name="connsiteX2" fmla="*/ 1273354 w 2442283"/>
              <a:gd name="connsiteY2" fmla="*/ 137187 h 2737914"/>
              <a:gd name="connsiteX3" fmla="*/ 1058650 w 2442283"/>
              <a:gd name="connsiteY3" fmla="*/ 136991 h 2737914"/>
              <a:gd name="connsiteX4" fmla="*/ 958678 w 2442283"/>
              <a:gd name="connsiteY4" fmla="*/ 266875 h 2737914"/>
              <a:gd name="connsiteX5" fmla="*/ 953482 w 2442283"/>
              <a:gd name="connsiteY5" fmla="*/ 306019 h 2737914"/>
              <a:gd name="connsiteX6" fmla="*/ 1442231 w 2442283"/>
              <a:gd name="connsiteY6" fmla="*/ 2520341 h 2737914"/>
              <a:gd name="connsiteX7" fmla="*/ 1463017 w 2442283"/>
              <a:gd name="connsiteY7" fmla="*/ 2468782 h 2737914"/>
              <a:gd name="connsiteX8" fmla="*/ 1468908 w 2442283"/>
              <a:gd name="connsiteY8" fmla="*/ 2420374 h 2737914"/>
              <a:gd name="connsiteX9" fmla="*/ 1041865 w 2442283"/>
              <a:gd name="connsiteY9" fmla="*/ 2425286 h 2737914"/>
              <a:gd name="connsiteX10" fmla="*/ 1048627 w 2442283"/>
              <a:gd name="connsiteY10" fmla="*/ 2472913 h 2737914"/>
              <a:gd name="connsiteX11" fmla="*/ 1149770 w 2442283"/>
              <a:gd name="connsiteY11" fmla="*/ 2601886 h 2737914"/>
              <a:gd name="connsiteX12" fmla="*/ 1364464 w 2442283"/>
              <a:gd name="connsiteY12" fmla="*/ 2599746 h 2737914"/>
              <a:gd name="connsiteX13" fmla="*/ 1442231 w 2442283"/>
              <a:gd name="connsiteY13" fmla="*/ 2520341 h 2737914"/>
              <a:gd name="connsiteX14" fmla="*/ 2442283 w 2442283"/>
              <a:gd name="connsiteY14" fmla="*/ 1344831 h 2737914"/>
              <a:gd name="connsiteX15" fmla="*/ 1839733 w 2442283"/>
              <a:gd name="connsiteY15" fmla="*/ 2416108 h 2737914"/>
              <a:gd name="connsiteX16" fmla="*/ 1577215 w 2442283"/>
              <a:gd name="connsiteY16" fmla="*/ 2419128 h 2737914"/>
              <a:gd name="connsiteX17" fmla="*/ 1567871 w 2442283"/>
              <a:gd name="connsiteY17" fmla="*/ 2495919 h 2737914"/>
              <a:gd name="connsiteX18" fmla="*/ 1419577 w 2442283"/>
              <a:gd name="connsiteY18" fmla="*/ 2692981 h 2737914"/>
              <a:gd name="connsiteX19" fmla="*/ 1096525 w 2442283"/>
              <a:gd name="connsiteY19" fmla="*/ 2696201 h 2737914"/>
              <a:gd name="connsiteX20" fmla="*/ 944333 w 2442283"/>
              <a:gd name="connsiteY20" fmla="*/ 2502134 h 2737914"/>
              <a:gd name="connsiteX21" fmla="*/ 933599 w 2442283"/>
              <a:gd name="connsiteY21" fmla="*/ 2426531 h 2737914"/>
              <a:gd name="connsiteX22" fmla="*/ 620971 w 2442283"/>
              <a:gd name="connsiteY22" fmla="*/ 2430127 h 2737914"/>
              <a:gd name="connsiteX23" fmla="*/ 0 w 2442283"/>
              <a:gd name="connsiteY23" fmla="*/ 1381333 h 2737914"/>
              <a:gd name="connsiteX24" fmla="*/ 602550 w 2442283"/>
              <a:gd name="connsiteY24" fmla="*/ 310055 h 2737914"/>
              <a:gd name="connsiteX25" fmla="*/ 845010 w 2442283"/>
              <a:gd name="connsiteY25" fmla="*/ 307267 h 2737914"/>
              <a:gd name="connsiteX26" fmla="*/ 854125 w 2442283"/>
              <a:gd name="connsiteY26" fmla="*/ 238599 h 2737914"/>
              <a:gd name="connsiteX27" fmla="*/ 1004554 w 2442283"/>
              <a:gd name="connsiteY27" fmla="*/ 43162 h 2737914"/>
              <a:gd name="connsiteX28" fmla="*/ 1327622 w 2442283"/>
              <a:gd name="connsiteY28" fmla="*/ 43457 h 2737914"/>
              <a:gd name="connsiteX29" fmla="*/ 1477694 w 2442283"/>
              <a:gd name="connsiteY29" fmla="*/ 239169 h 2737914"/>
              <a:gd name="connsiteX30" fmla="*/ 1485642 w 2442283"/>
              <a:gd name="connsiteY30" fmla="*/ 299897 h 2737914"/>
              <a:gd name="connsiteX31" fmla="*/ 1821311 w 2442283"/>
              <a:gd name="connsiteY31" fmla="*/ 296036 h 273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42283" h="2737914">
                <a:moveTo>
                  <a:pt x="1377524" y="301141"/>
                </a:moveTo>
                <a:lnTo>
                  <a:pt x="1373088" y="267253"/>
                </a:lnTo>
                <a:cubicBezTo>
                  <a:pt x="1358555" y="213133"/>
                  <a:pt x="1323145" y="166015"/>
                  <a:pt x="1273354" y="137187"/>
                </a:cubicBezTo>
                <a:cubicBezTo>
                  <a:pt x="1206966" y="98750"/>
                  <a:pt x="1125108" y="98675"/>
                  <a:pt x="1058650" y="136991"/>
                </a:cubicBezTo>
                <a:cubicBezTo>
                  <a:pt x="1008806" y="165728"/>
                  <a:pt x="973311" y="212781"/>
                  <a:pt x="958678" y="266875"/>
                </a:cubicBezTo>
                <a:lnTo>
                  <a:pt x="953482" y="306019"/>
                </a:lnTo>
                <a:close/>
                <a:moveTo>
                  <a:pt x="1442231" y="2520341"/>
                </a:moveTo>
                <a:cubicBezTo>
                  <a:pt x="1451328" y="2504192"/>
                  <a:pt x="1458335" y="2486866"/>
                  <a:pt x="1463017" y="2468782"/>
                </a:cubicBezTo>
                <a:lnTo>
                  <a:pt x="1468908" y="2420374"/>
                </a:lnTo>
                <a:lnTo>
                  <a:pt x="1041865" y="2425286"/>
                </a:lnTo>
                <a:lnTo>
                  <a:pt x="1048627" y="2472913"/>
                </a:lnTo>
                <a:cubicBezTo>
                  <a:pt x="1063748" y="2526872"/>
                  <a:pt x="1099669" y="2573602"/>
                  <a:pt x="1149770" y="2601886"/>
                </a:cubicBezTo>
                <a:cubicBezTo>
                  <a:pt x="1216573" y="2639599"/>
                  <a:pt x="1298427" y="2638783"/>
                  <a:pt x="1364464" y="2599746"/>
                </a:cubicBezTo>
                <a:cubicBezTo>
                  <a:pt x="1397482" y="2580228"/>
                  <a:pt x="1424036" y="2552639"/>
                  <a:pt x="1442231" y="2520341"/>
                </a:cubicBezTo>
                <a:close/>
                <a:moveTo>
                  <a:pt x="2442283" y="1344831"/>
                </a:moveTo>
                <a:lnTo>
                  <a:pt x="1839733" y="2416108"/>
                </a:lnTo>
                <a:lnTo>
                  <a:pt x="1577215" y="2419128"/>
                </a:lnTo>
                <a:lnTo>
                  <a:pt x="1567871" y="2495919"/>
                </a:lnTo>
                <a:cubicBezTo>
                  <a:pt x="1546740" y="2577549"/>
                  <a:pt x="1494103" y="2648927"/>
                  <a:pt x="1419577" y="2692981"/>
                </a:cubicBezTo>
                <a:cubicBezTo>
                  <a:pt x="1320210" y="2751720"/>
                  <a:pt x="1197045" y="2752948"/>
                  <a:pt x="1096525" y="2696201"/>
                </a:cubicBezTo>
                <a:cubicBezTo>
                  <a:pt x="1021137" y="2653641"/>
                  <a:pt x="967087" y="2583327"/>
                  <a:pt x="944333" y="2502134"/>
                </a:cubicBezTo>
                <a:lnTo>
                  <a:pt x="933599" y="2426531"/>
                </a:lnTo>
                <a:lnTo>
                  <a:pt x="620971" y="2430127"/>
                </a:lnTo>
                <a:lnTo>
                  <a:pt x="0" y="1381333"/>
                </a:lnTo>
                <a:lnTo>
                  <a:pt x="602550" y="310055"/>
                </a:lnTo>
                <a:lnTo>
                  <a:pt x="845010" y="307267"/>
                </a:lnTo>
                <a:lnTo>
                  <a:pt x="854125" y="238599"/>
                </a:lnTo>
                <a:cubicBezTo>
                  <a:pt x="876143" y="157204"/>
                  <a:pt x="929553" y="86403"/>
                  <a:pt x="1004554" y="43162"/>
                </a:cubicBezTo>
                <a:cubicBezTo>
                  <a:pt x="1104555" y="-14492"/>
                  <a:pt x="1227726" y="-14380"/>
                  <a:pt x="1327622" y="43457"/>
                </a:cubicBezTo>
                <a:cubicBezTo>
                  <a:pt x="1402543" y="86835"/>
                  <a:pt x="1455825" y="157733"/>
                  <a:pt x="1477694" y="239169"/>
                </a:cubicBezTo>
                <a:lnTo>
                  <a:pt x="1485642" y="299897"/>
                </a:lnTo>
                <a:lnTo>
                  <a:pt x="1821311" y="296036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78C049D-7CC0-4864-8933-019D131B5027}"/>
              </a:ext>
            </a:extLst>
          </p:cNvPr>
          <p:cNvGrpSpPr/>
          <p:nvPr userDrawn="1"/>
        </p:nvGrpSpPr>
        <p:grpSpPr>
          <a:xfrm>
            <a:off x="6462967" y="2484981"/>
            <a:ext cx="616687" cy="705540"/>
            <a:chOff x="8617288" y="3313308"/>
            <a:chExt cx="822249" cy="9407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E57127B1-2365-4568-B33D-BCC693AFC781}"/>
                </a:ext>
              </a:extLst>
            </p:cNvPr>
            <p:cNvCxnSpPr/>
            <p:nvPr userDrawn="1"/>
          </p:nvCxnSpPr>
          <p:spPr>
            <a:xfrm>
              <a:off x="8617288" y="3313308"/>
              <a:ext cx="560208" cy="937529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C19EFC82-3524-440C-9AB4-76844CF6FE3C}"/>
                </a:ext>
              </a:extLst>
            </p:cNvPr>
            <p:cNvCxnSpPr/>
            <p:nvPr userDrawn="1"/>
          </p:nvCxnSpPr>
          <p:spPr>
            <a:xfrm>
              <a:off x="9177496" y="4254028"/>
              <a:ext cx="262041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24">
            <a:extLst>
              <a:ext uri="{FF2B5EF4-FFF2-40B4-BE49-F238E27FC236}">
                <a16:creationId xmlns="" xmlns:a16="http://schemas.microsoft.com/office/drawing/2014/main" id="{0F96BC29-E36F-45A0-A1AD-BB3EC81145A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92979" y="3369458"/>
            <a:ext cx="2059360" cy="280557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6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="" xmlns:a16="http://schemas.microsoft.com/office/drawing/2014/main" id="{75AD9252-F101-4E11-93F0-10C819827E1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2484489" y="3367085"/>
            <a:ext cx="2059360" cy="280557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6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="" xmlns:a16="http://schemas.microsoft.com/office/drawing/2014/main" id="{A478B965-38B7-4B68-BF16-927994852D4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653746" y="3367083"/>
            <a:ext cx="2059360" cy="280557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6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838B9473-21D4-49D5-A7DD-20EECA000786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813701" y="3367083"/>
            <a:ext cx="2059360" cy="280557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6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E0D4E397-DD96-440A-AB76-4F11A2B77F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2979" y="3647638"/>
            <a:ext cx="2059360" cy="110823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="" xmlns:a16="http://schemas.microsoft.com/office/drawing/2014/main" id="{00412349-E4F0-4359-AABC-94F0F95BBA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91487" y="3650576"/>
            <a:ext cx="2059360" cy="110823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98E3B9F6-7B7D-48D0-B24D-C7E8B136FE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53745" y="3647638"/>
            <a:ext cx="2059360" cy="110823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="" xmlns:a16="http://schemas.microsoft.com/office/drawing/2014/main" id="{9EA10762-D187-4A03-8088-E91BFBA9AC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13700" y="3647639"/>
            <a:ext cx="2059360" cy="110823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8035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9" grpId="0"/>
      <p:bldP spid="36" grpId="0"/>
      <p:bldP spid="33" grpId="0"/>
      <p:bldP spid="2" grpId="0"/>
      <p:bldP spid="6" grpId="0" animBg="1"/>
      <p:bldP spid="4" grpId="0" animBg="1"/>
      <p:bldP spid="14" grpId="0" animBg="1"/>
      <p:bldP spid="8" grpId="0" animBg="1"/>
      <p:bldP spid="17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/>
      <p:bldP spid="29" grpId="0" build="p"/>
      <p:bldP spid="21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/>
      <p:bldP spid="24" grpId="0" build="p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4450E-D528-4DBF-8FBF-588E6E88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94824"/>
            <a:ext cx="7886700" cy="673192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99AB14FB-C8A4-4CED-91C0-1F0557803056}"/>
              </a:ext>
            </a:extLst>
          </p:cNvPr>
          <p:cNvSpPr/>
          <p:nvPr/>
        </p:nvSpPr>
        <p:spPr>
          <a:xfrm>
            <a:off x="846473" y="1648090"/>
            <a:ext cx="1234305" cy="1234305"/>
          </a:xfrm>
          <a:custGeom>
            <a:avLst/>
            <a:gdLst>
              <a:gd name="connsiteX0" fmla="*/ 102483 w 2060812"/>
              <a:gd name="connsiteY0" fmla="*/ 589699 h 2060812"/>
              <a:gd name="connsiteX1" fmla="*/ 206149 w 2060812"/>
              <a:gd name="connsiteY1" fmla="*/ 647067 h 2060812"/>
              <a:gd name="connsiteX2" fmla="*/ 190634 w 2060812"/>
              <a:gd name="connsiteY2" fmla="*/ 675650 h 2060812"/>
              <a:gd name="connsiteX3" fmla="*/ 119012 w 2060812"/>
              <a:gd name="connsiteY3" fmla="*/ 1030406 h 2060812"/>
              <a:gd name="connsiteX4" fmla="*/ 1030406 w 2060812"/>
              <a:gd name="connsiteY4" fmla="*/ 1941800 h 2060812"/>
              <a:gd name="connsiteX5" fmla="*/ 1786148 w 2060812"/>
              <a:gd name="connsiteY5" fmla="*/ 1539975 h 2060812"/>
              <a:gd name="connsiteX6" fmla="*/ 1793896 w 2060812"/>
              <a:gd name="connsiteY6" fmla="*/ 1525701 h 2060812"/>
              <a:gd name="connsiteX7" fmla="*/ 1897562 w 2060812"/>
              <a:gd name="connsiteY7" fmla="*/ 1583069 h 2060812"/>
              <a:gd name="connsiteX8" fmla="*/ 1884835 w 2060812"/>
              <a:gd name="connsiteY8" fmla="*/ 1606516 h 2060812"/>
              <a:gd name="connsiteX9" fmla="*/ 1030406 w 2060812"/>
              <a:gd name="connsiteY9" fmla="*/ 2060812 h 2060812"/>
              <a:gd name="connsiteX10" fmla="*/ 0 w 2060812"/>
              <a:gd name="connsiteY10" fmla="*/ 1030406 h 2060812"/>
              <a:gd name="connsiteX11" fmla="*/ 80975 w 2060812"/>
              <a:gd name="connsiteY11" fmla="*/ 629325 h 2060812"/>
              <a:gd name="connsiteX12" fmla="*/ 1030406 w 2060812"/>
              <a:gd name="connsiteY12" fmla="*/ 0 h 2060812"/>
              <a:gd name="connsiteX13" fmla="*/ 2060812 w 2060812"/>
              <a:gd name="connsiteY13" fmla="*/ 1030406 h 2060812"/>
              <a:gd name="connsiteX14" fmla="*/ 1979838 w 2060812"/>
              <a:gd name="connsiteY14" fmla="*/ 1431487 h 2060812"/>
              <a:gd name="connsiteX15" fmla="*/ 1958329 w 2060812"/>
              <a:gd name="connsiteY15" fmla="*/ 1471114 h 2060812"/>
              <a:gd name="connsiteX16" fmla="*/ 1854663 w 2060812"/>
              <a:gd name="connsiteY16" fmla="*/ 1413747 h 2060812"/>
              <a:gd name="connsiteX17" fmla="*/ 1870178 w 2060812"/>
              <a:gd name="connsiteY17" fmla="*/ 1385162 h 2060812"/>
              <a:gd name="connsiteX18" fmla="*/ 1941800 w 2060812"/>
              <a:gd name="connsiteY18" fmla="*/ 1030406 h 2060812"/>
              <a:gd name="connsiteX19" fmla="*/ 1030406 w 2060812"/>
              <a:gd name="connsiteY19" fmla="*/ 119012 h 2060812"/>
              <a:gd name="connsiteX20" fmla="*/ 274664 w 2060812"/>
              <a:gd name="connsiteY20" fmla="*/ 520837 h 2060812"/>
              <a:gd name="connsiteX21" fmla="*/ 266916 w 2060812"/>
              <a:gd name="connsiteY21" fmla="*/ 535112 h 2060812"/>
              <a:gd name="connsiteX22" fmla="*/ 163250 w 2060812"/>
              <a:gd name="connsiteY22" fmla="*/ 477745 h 2060812"/>
              <a:gd name="connsiteX23" fmla="*/ 175977 w 2060812"/>
              <a:gd name="connsiteY23" fmla="*/ 454296 h 2060812"/>
              <a:gd name="connsiteX24" fmla="*/ 1030406 w 2060812"/>
              <a:gd name="connsiteY24" fmla="*/ 0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60812" h="2060812">
                <a:moveTo>
                  <a:pt x="102483" y="589699"/>
                </a:moveTo>
                <a:lnTo>
                  <a:pt x="206149" y="647067"/>
                </a:lnTo>
                <a:lnTo>
                  <a:pt x="190634" y="675650"/>
                </a:lnTo>
                <a:cubicBezTo>
                  <a:pt x="144515" y="784688"/>
                  <a:pt x="119012" y="904569"/>
                  <a:pt x="119012" y="1030406"/>
                </a:cubicBezTo>
                <a:cubicBezTo>
                  <a:pt x="119012" y="1533755"/>
                  <a:pt x="527057" y="1941800"/>
                  <a:pt x="1030406" y="1941800"/>
                </a:cubicBezTo>
                <a:cubicBezTo>
                  <a:pt x="1344999" y="1941800"/>
                  <a:pt x="1622364" y="1782408"/>
                  <a:pt x="1786148" y="1539975"/>
                </a:cubicBezTo>
                <a:lnTo>
                  <a:pt x="1793896" y="1525701"/>
                </a:lnTo>
                <a:lnTo>
                  <a:pt x="1897562" y="1583069"/>
                </a:lnTo>
                <a:lnTo>
                  <a:pt x="1884835" y="1606516"/>
                </a:lnTo>
                <a:cubicBezTo>
                  <a:pt x="1699664" y="1880606"/>
                  <a:pt x="1386080" y="2060812"/>
                  <a:pt x="1030406" y="2060812"/>
                </a:cubicBezTo>
                <a:cubicBezTo>
                  <a:pt x="461328" y="2060812"/>
                  <a:pt x="0" y="1599484"/>
                  <a:pt x="0" y="1030406"/>
                </a:cubicBezTo>
                <a:cubicBezTo>
                  <a:pt x="0" y="888137"/>
                  <a:pt x="28833" y="752602"/>
                  <a:pt x="80975" y="629325"/>
                </a:cubicBezTo>
                <a:close/>
                <a:moveTo>
                  <a:pt x="1030406" y="0"/>
                </a:moveTo>
                <a:cubicBezTo>
                  <a:pt x="1599484" y="0"/>
                  <a:pt x="2060812" y="461328"/>
                  <a:pt x="2060812" y="1030406"/>
                </a:cubicBezTo>
                <a:cubicBezTo>
                  <a:pt x="2060812" y="1172676"/>
                  <a:pt x="2031979" y="1308211"/>
                  <a:pt x="1979838" y="1431487"/>
                </a:cubicBezTo>
                <a:lnTo>
                  <a:pt x="1958329" y="1471114"/>
                </a:lnTo>
                <a:lnTo>
                  <a:pt x="1854663" y="1413747"/>
                </a:lnTo>
                <a:lnTo>
                  <a:pt x="1870178" y="1385162"/>
                </a:lnTo>
                <a:cubicBezTo>
                  <a:pt x="1916297" y="1276124"/>
                  <a:pt x="1941800" y="1156243"/>
                  <a:pt x="1941800" y="1030406"/>
                </a:cubicBezTo>
                <a:cubicBezTo>
                  <a:pt x="1941800" y="527057"/>
                  <a:pt x="1533755" y="119012"/>
                  <a:pt x="1030406" y="119012"/>
                </a:cubicBezTo>
                <a:cubicBezTo>
                  <a:pt x="715813" y="119012"/>
                  <a:pt x="438448" y="278405"/>
                  <a:pt x="274664" y="520837"/>
                </a:cubicBezTo>
                <a:lnTo>
                  <a:pt x="266916" y="535112"/>
                </a:lnTo>
                <a:lnTo>
                  <a:pt x="163250" y="477745"/>
                </a:lnTo>
                <a:lnTo>
                  <a:pt x="175977" y="454296"/>
                </a:lnTo>
                <a:cubicBezTo>
                  <a:pt x="361149" y="180206"/>
                  <a:pt x="674733" y="0"/>
                  <a:pt x="1030406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7920" tIns="38960" rIns="77920" bIns="38960" rtlCol="0" anchor="ctr"/>
          <a:lstStyle/>
          <a:p>
            <a:pPr marL="0" marR="0" lvl="0" indent="0" algn="ctr" defTabSz="77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1386E33-32E5-4C00-B750-C462F6C33395}"/>
              </a:ext>
            </a:extLst>
          </p:cNvPr>
          <p:cNvSpPr/>
          <p:nvPr/>
        </p:nvSpPr>
        <p:spPr>
          <a:xfrm>
            <a:off x="4698066" y="1648090"/>
            <a:ext cx="1234305" cy="1234305"/>
          </a:xfrm>
          <a:custGeom>
            <a:avLst/>
            <a:gdLst>
              <a:gd name="connsiteX0" fmla="*/ 102483 w 2060812"/>
              <a:gd name="connsiteY0" fmla="*/ 589699 h 2060812"/>
              <a:gd name="connsiteX1" fmla="*/ 206149 w 2060812"/>
              <a:gd name="connsiteY1" fmla="*/ 647067 h 2060812"/>
              <a:gd name="connsiteX2" fmla="*/ 190634 w 2060812"/>
              <a:gd name="connsiteY2" fmla="*/ 675650 h 2060812"/>
              <a:gd name="connsiteX3" fmla="*/ 119012 w 2060812"/>
              <a:gd name="connsiteY3" fmla="*/ 1030406 h 2060812"/>
              <a:gd name="connsiteX4" fmla="*/ 1030406 w 2060812"/>
              <a:gd name="connsiteY4" fmla="*/ 1941800 h 2060812"/>
              <a:gd name="connsiteX5" fmla="*/ 1786148 w 2060812"/>
              <a:gd name="connsiteY5" fmla="*/ 1539975 h 2060812"/>
              <a:gd name="connsiteX6" fmla="*/ 1793896 w 2060812"/>
              <a:gd name="connsiteY6" fmla="*/ 1525701 h 2060812"/>
              <a:gd name="connsiteX7" fmla="*/ 1897562 w 2060812"/>
              <a:gd name="connsiteY7" fmla="*/ 1583069 h 2060812"/>
              <a:gd name="connsiteX8" fmla="*/ 1884835 w 2060812"/>
              <a:gd name="connsiteY8" fmla="*/ 1606516 h 2060812"/>
              <a:gd name="connsiteX9" fmla="*/ 1030406 w 2060812"/>
              <a:gd name="connsiteY9" fmla="*/ 2060812 h 2060812"/>
              <a:gd name="connsiteX10" fmla="*/ 0 w 2060812"/>
              <a:gd name="connsiteY10" fmla="*/ 1030406 h 2060812"/>
              <a:gd name="connsiteX11" fmla="*/ 80975 w 2060812"/>
              <a:gd name="connsiteY11" fmla="*/ 629325 h 2060812"/>
              <a:gd name="connsiteX12" fmla="*/ 1030406 w 2060812"/>
              <a:gd name="connsiteY12" fmla="*/ 0 h 2060812"/>
              <a:gd name="connsiteX13" fmla="*/ 2060812 w 2060812"/>
              <a:gd name="connsiteY13" fmla="*/ 1030406 h 2060812"/>
              <a:gd name="connsiteX14" fmla="*/ 1979838 w 2060812"/>
              <a:gd name="connsiteY14" fmla="*/ 1431487 h 2060812"/>
              <a:gd name="connsiteX15" fmla="*/ 1958329 w 2060812"/>
              <a:gd name="connsiteY15" fmla="*/ 1471114 h 2060812"/>
              <a:gd name="connsiteX16" fmla="*/ 1854663 w 2060812"/>
              <a:gd name="connsiteY16" fmla="*/ 1413747 h 2060812"/>
              <a:gd name="connsiteX17" fmla="*/ 1870178 w 2060812"/>
              <a:gd name="connsiteY17" fmla="*/ 1385162 h 2060812"/>
              <a:gd name="connsiteX18" fmla="*/ 1941800 w 2060812"/>
              <a:gd name="connsiteY18" fmla="*/ 1030406 h 2060812"/>
              <a:gd name="connsiteX19" fmla="*/ 1030406 w 2060812"/>
              <a:gd name="connsiteY19" fmla="*/ 119012 h 2060812"/>
              <a:gd name="connsiteX20" fmla="*/ 274664 w 2060812"/>
              <a:gd name="connsiteY20" fmla="*/ 520837 h 2060812"/>
              <a:gd name="connsiteX21" fmla="*/ 266916 w 2060812"/>
              <a:gd name="connsiteY21" fmla="*/ 535112 h 2060812"/>
              <a:gd name="connsiteX22" fmla="*/ 163250 w 2060812"/>
              <a:gd name="connsiteY22" fmla="*/ 477745 h 2060812"/>
              <a:gd name="connsiteX23" fmla="*/ 175977 w 2060812"/>
              <a:gd name="connsiteY23" fmla="*/ 454296 h 2060812"/>
              <a:gd name="connsiteX24" fmla="*/ 1030406 w 2060812"/>
              <a:gd name="connsiteY24" fmla="*/ 0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60812" h="2060812">
                <a:moveTo>
                  <a:pt x="102483" y="589699"/>
                </a:moveTo>
                <a:lnTo>
                  <a:pt x="206149" y="647067"/>
                </a:lnTo>
                <a:lnTo>
                  <a:pt x="190634" y="675650"/>
                </a:lnTo>
                <a:cubicBezTo>
                  <a:pt x="144515" y="784688"/>
                  <a:pt x="119012" y="904569"/>
                  <a:pt x="119012" y="1030406"/>
                </a:cubicBezTo>
                <a:cubicBezTo>
                  <a:pt x="119012" y="1533755"/>
                  <a:pt x="527057" y="1941800"/>
                  <a:pt x="1030406" y="1941800"/>
                </a:cubicBezTo>
                <a:cubicBezTo>
                  <a:pt x="1344999" y="1941800"/>
                  <a:pt x="1622364" y="1782408"/>
                  <a:pt x="1786148" y="1539975"/>
                </a:cubicBezTo>
                <a:lnTo>
                  <a:pt x="1793896" y="1525701"/>
                </a:lnTo>
                <a:lnTo>
                  <a:pt x="1897562" y="1583069"/>
                </a:lnTo>
                <a:lnTo>
                  <a:pt x="1884835" y="1606516"/>
                </a:lnTo>
                <a:cubicBezTo>
                  <a:pt x="1699664" y="1880606"/>
                  <a:pt x="1386080" y="2060812"/>
                  <a:pt x="1030406" y="2060812"/>
                </a:cubicBezTo>
                <a:cubicBezTo>
                  <a:pt x="461328" y="2060812"/>
                  <a:pt x="0" y="1599484"/>
                  <a:pt x="0" y="1030406"/>
                </a:cubicBezTo>
                <a:cubicBezTo>
                  <a:pt x="0" y="888137"/>
                  <a:pt x="28833" y="752602"/>
                  <a:pt x="80975" y="629325"/>
                </a:cubicBezTo>
                <a:close/>
                <a:moveTo>
                  <a:pt x="1030406" y="0"/>
                </a:moveTo>
                <a:cubicBezTo>
                  <a:pt x="1599484" y="0"/>
                  <a:pt x="2060812" y="461328"/>
                  <a:pt x="2060812" y="1030406"/>
                </a:cubicBezTo>
                <a:cubicBezTo>
                  <a:pt x="2060812" y="1172676"/>
                  <a:pt x="2031979" y="1308211"/>
                  <a:pt x="1979838" y="1431487"/>
                </a:cubicBezTo>
                <a:lnTo>
                  <a:pt x="1958329" y="1471114"/>
                </a:lnTo>
                <a:lnTo>
                  <a:pt x="1854663" y="1413747"/>
                </a:lnTo>
                <a:lnTo>
                  <a:pt x="1870178" y="1385162"/>
                </a:lnTo>
                <a:cubicBezTo>
                  <a:pt x="1916297" y="1276124"/>
                  <a:pt x="1941800" y="1156243"/>
                  <a:pt x="1941800" y="1030406"/>
                </a:cubicBezTo>
                <a:cubicBezTo>
                  <a:pt x="1941800" y="527057"/>
                  <a:pt x="1533755" y="119012"/>
                  <a:pt x="1030406" y="119012"/>
                </a:cubicBezTo>
                <a:cubicBezTo>
                  <a:pt x="715813" y="119012"/>
                  <a:pt x="438448" y="278405"/>
                  <a:pt x="274664" y="520837"/>
                </a:cubicBezTo>
                <a:lnTo>
                  <a:pt x="266916" y="535112"/>
                </a:lnTo>
                <a:lnTo>
                  <a:pt x="163250" y="477745"/>
                </a:lnTo>
                <a:lnTo>
                  <a:pt x="175977" y="454296"/>
                </a:lnTo>
                <a:cubicBezTo>
                  <a:pt x="361149" y="180206"/>
                  <a:pt x="674733" y="0"/>
                  <a:pt x="103040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7920" tIns="38960" rIns="77920" bIns="38960" rtlCol="0" anchor="ctr"/>
          <a:lstStyle/>
          <a:p>
            <a:pPr marL="0" marR="0" lvl="0" indent="0" algn="ctr" defTabSz="77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89C784F-963D-4546-993F-0A81EA4CE647}"/>
              </a:ext>
            </a:extLst>
          </p:cNvPr>
          <p:cNvSpPr/>
          <p:nvPr/>
        </p:nvSpPr>
        <p:spPr>
          <a:xfrm>
            <a:off x="846473" y="3314371"/>
            <a:ext cx="1234305" cy="1234305"/>
          </a:xfrm>
          <a:custGeom>
            <a:avLst/>
            <a:gdLst>
              <a:gd name="connsiteX0" fmla="*/ 102483 w 2060812"/>
              <a:gd name="connsiteY0" fmla="*/ 589699 h 2060812"/>
              <a:gd name="connsiteX1" fmla="*/ 206149 w 2060812"/>
              <a:gd name="connsiteY1" fmla="*/ 647067 h 2060812"/>
              <a:gd name="connsiteX2" fmla="*/ 190634 w 2060812"/>
              <a:gd name="connsiteY2" fmla="*/ 675650 h 2060812"/>
              <a:gd name="connsiteX3" fmla="*/ 119012 w 2060812"/>
              <a:gd name="connsiteY3" fmla="*/ 1030406 h 2060812"/>
              <a:gd name="connsiteX4" fmla="*/ 1030406 w 2060812"/>
              <a:gd name="connsiteY4" fmla="*/ 1941800 h 2060812"/>
              <a:gd name="connsiteX5" fmla="*/ 1786148 w 2060812"/>
              <a:gd name="connsiteY5" fmla="*/ 1539975 h 2060812"/>
              <a:gd name="connsiteX6" fmla="*/ 1793896 w 2060812"/>
              <a:gd name="connsiteY6" fmla="*/ 1525701 h 2060812"/>
              <a:gd name="connsiteX7" fmla="*/ 1897562 w 2060812"/>
              <a:gd name="connsiteY7" fmla="*/ 1583069 h 2060812"/>
              <a:gd name="connsiteX8" fmla="*/ 1884835 w 2060812"/>
              <a:gd name="connsiteY8" fmla="*/ 1606516 h 2060812"/>
              <a:gd name="connsiteX9" fmla="*/ 1030406 w 2060812"/>
              <a:gd name="connsiteY9" fmla="*/ 2060812 h 2060812"/>
              <a:gd name="connsiteX10" fmla="*/ 0 w 2060812"/>
              <a:gd name="connsiteY10" fmla="*/ 1030406 h 2060812"/>
              <a:gd name="connsiteX11" fmla="*/ 80975 w 2060812"/>
              <a:gd name="connsiteY11" fmla="*/ 629325 h 2060812"/>
              <a:gd name="connsiteX12" fmla="*/ 1030406 w 2060812"/>
              <a:gd name="connsiteY12" fmla="*/ 0 h 2060812"/>
              <a:gd name="connsiteX13" fmla="*/ 2060812 w 2060812"/>
              <a:gd name="connsiteY13" fmla="*/ 1030406 h 2060812"/>
              <a:gd name="connsiteX14" fmla="*/ 1979838 w 2060812"/>
              <a:gd name="connsiteY14" fmla="*/ 1431487 h 2060812"/>
              <a:gd name="connsiteX15" fmla="*/ 1958329 w 2060812"/>
              <a:gd name="connsiteY15" fmla="*/ 1471114 h 2060812"/>
              <a:gd name="connsiteX16" fmla="*/ 1854663 w 2060812"/>
              <a:gd name="connsiteY16" fmla="*/ 1413747 h 2060812"/>
              <a:gd name="connsiteX17" fmla="*/ 1870178 w 2060812"/>
              <a:gd name="connsiteY17" fmla="*/ 1385162 h 2060812"/>
              <a:gd name="connsiteX18" fmla="*/ 1941800 w 2060812"/>
              <a:gd name="connsiteY18" fmla="*/ 1030406 h 2060812"/>
              <a:gd name="connsiteX19" fmla="*/ 1030406 w 2060812"/>
              <a:gd name="connsiteY19" fmla="*/ 119012 h 2060812"/>
              <a:gd name="connsiteX20" fmla="*/ 274664 w 2060812"/>
              <a:gd name="connsiteY20" fmla="*/ 520837 h 2060812"/>
              <a:gd name="connsiteX21" fmla="*/ 266916 w 2060812"/>
              <a:gd name="connsiteY21" fmla="*/ 535112 h 2060812"/>
              <a:gd name="connsiteX22" fmla="*/ 163250 w 2060812"/>
              <a:gd name="connsiteY22" fmla="*/ 477745 h 2060812"/>
              <a:gd name="connsiteX23" fmla="*/ 175977 w 2060812"/>
              <a:gd name="connsiteY23" fmla="*/ 454296 h 2060812"/>
              <a:gd name="connsiteX24" fmla="*/ 1030406 w 2060812"/>
              <a:gd name="connsiteY24" fmla="*/ 0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60812" h="2060812">
                <a:moveTo>
                  <a:pt x="102483" y="589699"/>
                </a:moveTo>
                <a:lnTo>
                  <a:pt x="206149" y="647067"/>
                </a:lnTo>
                <a:lnTo>
                  <a:pt x="190634" y="675650"/>
                </a:lnTo>
                <a:cubicBezTo>
                  <a:pt x="144515" y="784688"/>
                  <a:pt x="119012" y="904569"/>
                  <a:pt x="119012" y="1030406"/>
                </a:cubicBezTo>
                <a:cubicBezTo>
                  <a:pt x="119012" y="1533755"/>
                  <a:pt x="527057" y="1941800"/>
                  <a:pt x="1030406" y="1941800"/>
                </a:cubicBezTo>
                <a:cubicBezTo>
                  <a:pt x="1344999" y="1941800"/>
                  <a:pt x="1622364" y="1782408"/>
                  <a:pt x="1786148" y="1539975"/>
                </a:cubicBezTo>
                <a:lnTo>
                  <a:pt x="1793896" y="1525701"/>
                </a:lnTo>
                <a:lnTo>
                  <a:pt x="1897562" y="1583069"/>
                </a:lnTo>
                <a:lnTo>
                  <a:pt x="1884835" y="1606516"/>
                </a:lnTo>
                <a:cubicBezTo>
                  <a:pt x="1699664" y="1880606"/>
                  <a:pt x="1386080" y="2060812"/>
                  <a:pt x="1030406" y="2060812"/>
                </a:cubicBezTo>
                <a:cubicBezTo>
                  <a:pt x="461328" y="2060812"/>
                  <a:pt x="0" y="1599484"/>
                  <a:pt x="0" y="1030406"/>
                </a:cubicBezTo>
                <a:cubicBezTo>
                  <a:pt x="0" y="888137"/>
                  <a:pt x="28833" y="752602"/>
                  <a:pt x="80975" y="629325"/>
                </a:cubicBezTo>
                <a:close/>
                <a:moveTo>
                  <a:pt x="1030406" y="0"/>
                </a:moveTo>
                <a:cubicBezTo>
                  <a:pt x="1599484" y="0"/>
                  <a:pt x="2060812" y="461328"/>
                  <a:pt x="2060812" y="1030406"/>
                </a:cubicBezTo>
                <a:cubicBezTo>
                  <a:pt x="2060812" y="1172676"/>
                  <a:pt x="2031979" y="1308211"/>
                  <a:pt x="1979838" y="1431487"/>
                </a:cubicBezTo>
                <a:lnTo>
                  <a:pt x="1958329" y="1471114"/>
                </a:lnTo>
                <a:lnTo>
                  <a:pt x="1854663" y="1413747"/>
                </a:lnTo>
                <a:lnTo>
                  <a:pt x="1870178" y="1385162"/>
                </a:lnTo>
                <a:cubicBezTo>
                  <a:pt x="1916297" y="1276124"/>
                  <a:pt x="1941800" y="1156243"/>
                  <a:pt x="1941800" y="1030406"/>
                </a:cubicBezTo>
                <a:cubicBezTo>
                  <a:pt x="1941800" y="527057"/>
                  <a:pt x="1533755" y="119012"/>
                  <a:pt x="1030406" y="119012"/>
                </a:cubicBezTo>
                <a:cubicBezTo>
                  <a:pt x="715813" y="119012"/>
                  <a:pt x="438448" y="278405"/>
                  <a:pt x="274664" y="520837"/>
                </a:cubicBezTo>
                <a:lnTo>
                  <a:pt x="266916" y="535112"/>
                </a:lnTo>
                <a:lnTo>
                  <a:pt x="163250" y="477745"/>
                </a:lnTo>
                <a:lnTo>
                  <a:pt x="175977" y="454296"/>
                </a:lnTo>
                <a:cubicBezTo>
                  <a:pt x="361149" y="180206"/>
                  <a:pt x="674733" y="0"/>
                  <a:pt x="1030406" y="0"/>
                </a:cubicBez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7920" tIns="38960" rIns="77920" bIns="38960" rtlCol="0" anchor="ctr"/>
          <a:lstStyle/>
          <a:p>
            <a:pPr marL="0" marR="0" lvl="0" indent="0" algn="ctr" defTabSz="77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8B7CE1A1-E334-4343-B4C8-AD3F5092BFBD}"/>
              </a:ext>
            </a:extLst>
          </p:cNvPr>
          <p:cNvSpPr/>
          <p:nvPr/>
        </p:nvSpPr>
        <p:spPr>
          <a:xfrm>
            <a:off x="4698066" y="3314371"/>
            <a:ext cx="1234305" cy="1234305"/>
          </a:xfrm>
          <a:custGeom>
            <a:avLst/>
            <a:gdLst>
              <a:gd name="connsiteX0" fmla="*/ 102483 w 2060812"/>
              <a:gd name="connsiteY0" fmla="*/ 589699 h 2060812"/>
              <a:gd name="connsiteX1" fmla="*/ 206149 w 2060812"/>
              <a:gd name="connsiteY1" fmla="*/ 647067 h 2060812"/>
              <a:gd name="connsiteX2" fmla="*/ 190634 w 2060812"/>
              <a:gd name="connsiteY2" fmla="*/ 675650 h 2060812"/>
              <a:gd name="connsiteX3" fmla="*/ 119012 w 2060812"/>
              <a:gd name="connsiteY3" fmla="*/ 1030406 h 2060812"/>
              <a:gd name="connsiteX4" fmla="*/ 1030406 w 2060812"/>
              <a:gd name="connsiteY4" fmla="*/ 1941800 h 2060812"/>
              <a:gd name="connsiteX5" fmla="*/ 1786148 w 2060812"/>
              <a:gd name="connsiteY5" fmla="*/ 1539975 h 2060812"/>
              <a:gd name="connsiteX6" fmla="*/ 1793896 w 2060812"/>
              <a:gd name="connsiteY6" fmla="*/ 1525701 h 2060812"/>
              <a:gd name="connsiteX7" fmla="*/ 1897562 w 2060812"/>
              <a:gd name="connsiteY7" fmla="*/ 1583069 h 2060812"/>
              <a:gd name="connsiteX8" fmla="*/ 1884835 w 2060812"/>
              <a:gd name="connsiteY8" fmla="*/ 1606516 h 2060812"/>
              <a:gd name="connsiteX9" fmla="*/ 1030406 w 2060812"/>
              <a:gd name="connsiteY9" fmla="*/ 2060812 h 2060812"/>
              <a:gd name="connsiteX10" fmla="*/ 0 w 2060812"/>
              <a:gd name="connsiteY10" fmla="*/ 1030406 h 2060812"/>
              <a:gd name="connsiteX11" fmla="*/ 80975 w 2060812"/>
              <a:gd name="connsiteY11" fmla="*/ 629325 h 2060812"/>
              <a:gd name="connsiteX12" fmla="*/ 1030406 w 2060812"/>
              <a:gd name="connsiteY12" fmla="*/ 0 h 2060812"/>
              <a:gd name="connsiteX13" fmla="*/ 2060812 w 2060812"/>
              <a:gd name="connsiteY13" fmla="*/ 1030406 h 2060812"/>
              <a:gd name="connsiteX14" fmla="*/ 1979838 w 2060812"/>
              <a:gd name="connsiteY14" fmla="*/ 1431487 h 2060812"/>
              <a:gd name="connsiteX15" fmla="*/ 1958329 w 2060812"/>
              <a:gd name="connsiteY15" fmla="*/ 1471114 h 2060812"/>
              <a:gd name="connsiteX16" fmla="*/ 1854663 w 2060812"/>
              <a:gd name="connsiteY16" fmla="*/ 1413747 h 2060812"/>
              <a:gd name="connsiteX17" fmla="*/ 1870178 w 2060812"/>
              <a:gd name="connsiteY17" fmla="*/ 1385162 h 2060812"/>
              <a:gd name="connsiteX18" fmla="*/ 1941800 w 2060812"/>
              <a:gd name="connsiteY18" fmla="*/ 1030406 h 2060812"/>
              <a:gd name="connsiteX19" fmla="*/ 1030406 w 2060812"/>
              <a:gd name="connsiteY19" fmla="*/ 119012 h 2060812"/>
              <a:gd name="connsiteX20" fmla="*/ 274664 w 2060812"/>
              <a:gd name="connsiteY20" fmla="*/ 520837 h 2060812"/>
              <a:gd name="connsiteX21" fmla="*/ 266916 w 2060812"/>
              <a:gd name="connsiteY21" fmla="*/ 535112 h 2060812"/>
              <a:gd name="connsiteX22" fmla="*/ 163250 w 2060812"/>
              <a:gd name="connsiteY22" fmla="*/ 477745 h 2060812"/>
              <a:gd name="connsiteX23" fmla="*/ 175977 w 2060812"/>
              <a:gd name="connsiteY23" fmla="*/ 454296 h 2060812"/>
              <a:gd name="connsiteX24" fmla="*/ 1030406 w 2060812"/>
              <a:gd name="connsiteY24" fmla="*/ 0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60812" h="2060812">
                <a:moveTo>
                  <a:pt x="102483" y="589699"/>
                </a:moveTo>
                <a:lnTo>
                  <a:pt x="206149" y="647067"/>
                </a:lnTo>
                <a:lnTo>
                  <a:pt x="190634" y="675650"/>
                </a:lnTo>
                <a:cubicBezTo>
                  <a:pt x="144515" y="784688"/>
                  <a:pt x="119012" y="904569"/>
                  <a:pt x="119012" y="1030406"/>
                </a:cubicBezTo>
                <a:cubicBezTo>
                  <a:pt x="119012" y="1533755"/>
                  <a:pt x="527057" y="1941800"/>
                  <a:pt x="1030406" y="1941800"/>
                </a:cubicBezTo>
                <a:cubicBezTo>
                  <a:pt x="1344999" y="1941800"/>
                  <a:pt x="1622364" y="1782408"/>
                  <a:pt x="1786148" y="1539975"/>
                </a:cubicBezTo>
                <a:lnTo>
                  <a:pt x="1793896" y="1525701"/>
                </a:lnTo>
                <a:lnTo>
                  <a:pt x="1897562" y="1583069"/>
                </a:lnTo>
                <a:lnTo>
                  <a:pt x="1884835" y="1606516"/>
                </a:lnTo>
                <a:cubicBezTo>
                  <a:pt x="1699664" y="1880606"/>
                  <a:pt x="1386080" y="2060812"/>
                  <a:pt x="1030406" y="2060812"/>
                </a:cubicBezTo>
                <a:cubicBezTo>
                  <a:pt x="461328" y="2060812"/>
                  <a:pt x="0" y="1599484"/>
                  <a:pt x="0" y="1030406"/>
                </a:cubicBezTo>
                <a:cubicBezTo>
                  <a:pt x="0" y="888137"/>
                  <a:pt x="28833" y="752602"/>
                  <a:pt x="80975" y="629325"/>
                </a:cubicBezTo>
                <a:close/>
                <a:moveTo>
                  <a:pt x="1030406" y="0"/>
                </a:moveTo>
                <a:cubicBezTo>
                  <a:pt x="1599484" y="0"/>
                  <a:pt x="2060812" y="461328"/>
                  <a:pt x="2060812" y="1030406"/>
                </a:cubicBezTo>
                <a:cubicBezTo>
                  <a:pt x="2060812" y="1172676"/>
                  <a:pt x="2031979" y="1308211"/>
                  <a:pt x="1979838" y="1431487"/>
                </a:cubicBezTo>
                <a:lnTo>
                  <a:pt x="1958329" y="1471114"/>
                </a:lnTo>
                <a:lnTo>
                  <a:pt x="1854663" y="1413747"/>
                </a:lnTo>
                <a:lnTo>
                  <a:pt x="1870178" y="1385162"/>
                </a:lnTo>
                <a:cubicBezTo>
                  <a:pt x="1916297" y="1276124"/>
                  <a:pt x="1941800" y="1156243"/>
                  <a:pt x="1941800" y="1030406"/>
                </a:cubicBezTo>
                <a:cubicBezTo>
                  <a:pt x="1941800" y="527057"/>
                  <a:pt x="1533755" y="119012"/>
                  <a:pt x="1030406" y="119012"/>
                </a:cubicBezTo>
                <a:cubicBezTo>
                  <a:pt x="715813" y="119012"/>
                  <a:pt x="438448" y="278405"/>
                  <a:pt x="274664" y="520837"/>
                </a:cubicBezTo>
                <a:lnTo>
                  <a:pt x="266916" y="535112"/>
                </a:lnTo>
                <a:lnTo>
                  <a:pt x="163250" y="477745"/>
                </a:lnTo>
                <a:lnTo>
                  <a:pt x="175977" y="454296"/>
                </a:lnTo>
                <a:cubicBezTo>
                  <a:pt x="361149" y="180206"/>
                  <a:pt x="674733" y="0"/>
                  <a:pt x="1030406" y="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7920" tIns="38960" rIns="77920" bIns="38960" rtlCol="0" anchor="ctr"/>
          <a:lstStyle/>
          <a:p>
            <a:pPr marL="0" marR="0" lvl="0" indent="0" algn="ctr" defTabSz="77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DDADA8CA-2851-4FFE-AE7C-BB4B2E4B7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0725" y="1922342"/>
            <a:ext cx="6858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8A1CE7BB-88E9-43A5-9C3F-51CE88C0E3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0725" y="3588624"/>
            <a:ext cx="6858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="" xmlns:a16="http://schemas.microsoft.com/office/drawing/2014/main" id="{E345A049-A557-4609-913D-55FE2E24D9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0554" y="1922342"/>
            <a:ext cx="6858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0381366B-4EF4-4141-8952-1EFA355518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0554" y="3588624"/>
            <a:ext cx="6858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="" xmlns:a16="http://schemas.microsoft.com/office/drawing/2014/main" id="{A6672707-41D1-4FFA-B72B-8A44606B74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80777" y="1768831"/>
            <a:ext cx="2365159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13FD9540-A1A5-4661-9AF0-02624271C4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0777" y="2138818"/>
            <a:ext cx="2365158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="" xmlns:a16="http://schemas.microsoft.com/office/drawing/2014/main" id="{564014D1-CAF2-4948-9C5D-3707E8C6E0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89013" y="3471694"/>
            <a:ext cx="2365159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880193AA-9980-4283-8E30-C62A48E1A7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89013" y="3841681"/>
            <a:ext cx="2365158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="" xmlns:a16="http://schemas.microsoft.com/office/drawing/2014/main" id="{9F389362-76E2-4CD9-B8C0-1C3915ACEE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2372" y="1751374"/>
            <a:ext cx="2365159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8D3A11E1-9FB0-434B-9F1C-51AB98D8B18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32371" y="2121361"/>
            <a:ext cx="2365158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="" xmlns:a16="http://schemas.microsoft.com/office/drawing/2014/main" id="{1DA502CA-AB75-4012-99A1-8555B71B47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40608" y="3454237"/>
            <a:ext cx="2365159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7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="" xmlns:a16="http://schemas.microsoft.com/office/drawing/2014/main" id="{E246A1A7-C02F-4977-B6EE-6CADF5401AC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40607" y="3824224"/>
            <a:ext cx="2365158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95031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10" grpId="0" animBg="1"/>
      <p:bldP spid="13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/>
      <p:bldP spid="23" grpId="0" build="p"/>
      <p:bldP spid="24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/>
      <p:bldP spid="27" grpId="0" build="p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45144C2-8737-46ED-B13E-F2F3BA0894C1}"/>
              </a:ext>
            </a:extLst>
          </p:cNvPr>
          <p:cNvSpPr/>
          <p:nvPr userDrawn="1"/>
        </p:nvSpPr>
        <p:spPr>
          <a:xfrm>
            <a:off x="4158350" y="1341965"/>
            <a:ext cx="4608617" cy="245957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6FD7702-FE48-4869-A3C6-7B56406EAEAF}"/>
              </a:ext>
            </a:extLst>
          </p:cNvPr>
          <p:cNvGrpSpPr/>
          <p:nvPr userDrawn="1"/>
        </p:nvGrpSpPr>
        <p:grpSpPr>
          <a:xfrm>
            <a:off x="526970" y="826476"/>
            <a:ext cx="4045030" cy="3547697"/>
            <a:chOff x="702626" y="1101968"/>
            <a:chExt cx="5393374" cy="4730262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D7BF7A6C-1DB6-4C2E-84CE-5FAE7E8EC8C9}"/>
                </a:ext>
              </a:extLst>
            </p:cNvPr>
            <p:cNvSpPr/>
            <p:nvPr userDrawn="1"/>
          </p:nvSpPr>
          <p:spPr>
            <a:xfrm>
              <a:off x="1585715" y="1101968"/>
              <a:ext cx="4178729" cy="3610452"/>
            </a:xfrm>
            <a:custGeom>
              <a:avLst/>
              <a:gdLst>
                <a:gd name="connsiteX0" fmla="*/ 1813598 w 4178729"/>
                <a:gd name="connsiteY0" fmla="*/ 0 h 3610452"/>
                <a:gd name="connsiteX1" fmla="*/ 4178729 w 4178729"/>
                <a:gd name="connsiteY1" fmla="*/ 2365131 h 3610452"/>
                <a:gd name="connsiteX2" fmla="*/ 3893271 w 4178729"/>
                <a:gd name="connsiteY2" fmla="*/ 3492493 h 3610452"/>
                <a:gd name="connsiteX3" fmla="*/ 3821610 w 4178729"/>
                <a:gd name="connsiteY3" fmla="*/ 3610452 h 3610452"/>
                <a:gd name="connsiteX4" fmla="*/ 3589590 w 4178729"/>
                <a:gd name="connsiteY4" fmla="*/ 3442742 h 3610452"/>
                <a:gd name="connsiteX5" fmla="*/ 3642086 w 4178729"/>
                <a:gd name="connsiteY5" fmla="*/ 3356330 h 3610452"/>
                <a:gd name="connsiteX6" fmla="*/ 3893067 w 4178729"/>
                <a:gd name="connsiteY6" fmla="*/ 2365131 h 3610452"/>
                <a:gd name="connsiteX7" fmla="*/ 1813597 w 4178729"/>
                <a:gd name="connsiteY7" fmla="*/ 285661 h 3610452"/>
                <a:gd name="connsiteX8" fmla="*/ 343190 w 4178729"/>
                <a:gd name="connsiteY8" fmla="*/ 894724 h 3610452"/>
                <a:gd name="connsiteX9" fmla="*/ 232702 w 4178729"/>
                <a:gd name="connsiteY9" fmla="*/ 1016292 h 3610452"/>
                <a:gd name="connsiteX10" fmla="*/ 0 w 4178729"/>
                <a:gd name="connsiteY10" fmla="*/ 848088 h 3610452"/>
                <a:gd name="connsiteX11" fmla="*/ 141198 w 4178729"/>
                <a:gd name="connsiteY11" fmla="*/ 692731 h 3610452"/>
                <a:gd name="connsiteX12" fmla="*/ 1813598 w 4178729"/>
                <a:gd name="connsiteY12" fmla="*/ 0 h 36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8729" h="3610452">
                  <a:moveTo>
                    <a:pt x="1813598" y="0"/>
                  </a:moveTo>
                  <a:cubicBezTo>
                    <a:pt x="3119824" y="0"/>
                    <a:pt x="4178729" y="1058905"/>
                    <a:pt x="4178729" y="2365131"/>
                  </a:cubicBezTo>
                  <a:cubicBezTo>
                    <a:pt x="4178729" y="2773327"/>
                    <a:pt x="4075321" y="3157370"/>
                    <a:pt x="3893271" y="3492493"/>
                  </a:cubicBezTo>
                  <a:lnTo>
                    <a:pt x="3821610" y="3610452"/>
                  </a:lnTo>
                  <a:lnTo>
                    <a:pt x="3589590" y="3442742"/>
                  </a:lnTo>
                  <a:lnTo>
                    <a:pt x="3642086" y="3356330"/>
                  </a:lnTo>
                  <a:cubicBezTo>
                    <a:pt x="3802148" y="3061683"/>
                    <a:pt x="3893067" y="2724025"/>
                    <a:pt x="3893067" y="2365131"/>
                  </a:cubicBezTo>
                  <a:cubicBezTo>
                    <a:pt x="3893067" y="1216671"/>
                    <a:pt x="2962057" y="285661"/>
                    <a:pt x="1813597" y="285661"/>
                  </a:cubicBezTo>
                  <a:cubicBezTo>
                    <a:pt x="1239367" y="285661"/>
                    <a:pt x="719500" y="518414"/>
                    <a:pt x="343190" y="894724"/>
                  </a:cubicBezTo>
                  <a:lnTo>
                    <a:pt x="232702" y="1016292"/>
                  </a:lnTo>
                  <a:lnTo>
                    <a:pt x="0" y="848088"/>
                  </a:lnTo>
                  <a:lnTo>
                    <a:pt x="141198" y="692731"/>
                  </a:lnTo>
                  <a:cubicBezTo>
                    <a:pt x="569202" y="264726"/>
                    <a:pt x="1160485" y="0"/>
                    <a:pt x="18135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246C0B1-3547-4B3A-AFFD-B5FF4752D265}"/>
                </a:ext>
              </a:extLst>
            </p:cNvPr>
            <p:cNvSpPr/>
            <p:nvPr userDrawn="1"/>
          </p:nvSpPr>
          <p:spPr>
            <a:xfrm>
              <a:off x="702626" y="1471553"/>
              <a:ext cx="883089" cy="750227"/>
            </a:xfrm>
            <a:custGeom>
              <a:avLst/>
              <a:gdLst>
                <a:gd name="connsiteX0" fmla="*/ 140530 w 883089"/>
                <a:gd name="connsiteY0" fmla="*/ 2134 h 750227"/>
                <a:gd name="connsiteX1" fmla="*/ 264927 w 883089"/>
                <a:gd name="connsiteY1" fmla="*/ 31679 h 750227"/>
                <a:gd name="connsiteX2" fmla="*/ 883089 w 883089"/>
                <a:gd name="connsiteY2" fmla="*/ 478503 h 750227"/>
                <a:gd name="connsiteX3" fmla="*/ 871637 w 883089"/>
                <a:gd name="connsiteY3" fmla="*/ 491103 h 750227"/>
                <a:gd name="connsiteX4" fmla="*/ 735483 w 883089"/>
                <a:gd name="connsiteY4" fmla="*/ 673179 h 750227"/>
                <a:gd name="connsiteX5" fmla="*/ 688675 w 883089"/>
                <a:gd name="connsiteY5" fmla="*/ 750227 h 750227"/>
                <a:gd name="connsiteX6" fmla="*/ 69203 w 883089"/>
                <a:gd name="connsiteY6" fmla="*/ 302455 h 750227"/>
                <a:gd name="connsiteX7" fmla="*/ 31677 w 883089"/>
                <a:gd name="connsiteY7" fmla="*/ 69205 h 750227"/>
                <a:gd name="connsiteX8" fmla="*/ 140530 w 883089"/>
                <a:gd name="connsiteY8" fmla="*/ 2134 h 75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3089" h="750227">
                  <a:moveTo>
                    <a:pt x="140530" y="2134"/>
                  </a:moveTo>
                  <a:cubicBezTo>
                    <a:pt x="182740" y="-4657"/>
                    <a:pt x="227541" y="4655"/>
                    <a:pt x="264927" y="31679"/>
                  </a:cubicBezTo>
                  <a:lnTo>
                    <a:pt x="883089" y="478503"/>
                  </a:lnTo>
                  <a:lnTo>
                    <a:pt x="871637" y="491103"/>
                  </a:lnTo>
                  <a:cubicBezTo>
                    <a:pt x="823437" y="549508"/>
                    <a:pt x="777986" y="610266"/>
                    <a:pt x="735483" y="673179"/>
                  </a:cubicBezTo>
                  <a:lnTo>
                    <a:pt x="688675" y="750227"/>
                  </a:lnTo>
                  <a:lnTo>
                    <a:pt x="69203" y="302455"/>
                  </a:lnTo>
                  <a:cubicBezTo>
                    <a:pt x="-5570" y="248408"/>
                    <a:pt x="-22371" y="143977"/>
                    <a:pt x="31677" y="69205"/>
                  </a:cubicBezTo>
                  <a:cubicBezTo>
                    <a:pt x="58700" y="31819"/>
                    <a:pt x="98320" y="8925"/>
                    <a:pt x="140530" y="2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B1629F1-1303-48FF-B111-5D45CB6AF3C5}"/>
                </a:ext>
              </a:extLst>
            </p:cNvPr>
            <p:cNvSpPr/>
            <p:nvPr userDrawn="1"/>
          </p:nvSpPr>
          <p:spPr>
            <a:xfrm>
              <a:off x="1034182" y="2221780"/>
              <a:ext cx="4178729" cy="3610450"/>
            </a:xfrm>
            <a:custGeom>
              <a:avLst/>
              <a:gdLst>
                <a:gd name="connsiteX0" fmla="*/ 357119 w 4178729"/>
                <a:gd name="connsiteY0" fmla="*/ 0 h 3610450"/>
                <a:gd name="connsiteX1" fmla="*/ 589137 w 4178729"/>
                <a:gd name="connsiteY1" fmla="*/ 167708 h 3610450"/>
                <a:gd name="connsiteX2" fmla="*/ 536641 w 4178729"/>
                <a:gd name="connsiteY2" fmla="*/ 254120 h 3610450"/>
                <a:gd name="connsiteX3" fmla="*/ 285660 w 4178729"/>
                <a:gd name="connsiteY3" fmla="*/ 1245319 h 3610450"/>
                <a:gd name="connsiteX4" fmla="*/ 2365130 w 4178729"/>
                <a:gd name="connsiteY4" fmla="*/ 3324789 h 3610450"/>
                <a:gd name="connsiteX5" fmla="*/ 3835538 w 4178729"/>
                <a:gd name="connsiteY5" fmla="*/ 2715727 h 3610450"/>
                <a:gd name="connsiteX6" fmla="*/ 3946026 w 4178729"/>
                <a:gd name="connsiteY6" fmla="*/ 2594159 h 3610450"/>
                <a:gd name="connsiteX7" fmla="*/ 4178729 w 4178729"/>
                <a:gd name="connsiteY7" fmla="*/ 2762363 h 3610450"/>
                <a:gd name="connsiteX8" fmla="*/ 4037531 w 4178729"/>
                <a:gd name="connsiteY8" fmla="*/ 2917719 h 3610450"/>
                <a:gd name="connsiteX9" fmla="*/ 2365131 w 4178729"/>
                <a:gd name="connsiteY9" fmla="*/ 3610450 h 3610450"/>
                <a:gd name="connsiteX10" fmla="*/ 0 w 4178729"/>
                <a:gd name="connsiteY10" fmla="*/ 1245319 h 3610450"/>
                <a:gd name="connsiteX11" fmla="*/ 285458 w 4178729"/>
                <a:gd name="connsiteY11" fmla="*/ 117957 h 3610450"/>
                <a:gd name="connsiteX12" fmla="*/ 357119 w 4178729"/>
                <a:gd name="connsiteY12" fmla="*/ 0 h 361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8729" h="3610450">
                  <a:moveTo>
                    <a:pt x="357119" y="0"/>
                  </a:moveTo>
                  <a:lnTo>
                    <a:pt x="589137" y="167708"/>
                  </a:lnTo>
                  <a:lnTo>
                    <a:pt x="536641" y="254120"/>
                  </a:lnTo>
                  <a:cubicBezTo>
                    <a:pt x="376579" y="548767"/>
                    <a:pt x="285660" y="886425"/>
                    <a:pt x="285660" y="1245319"/>
                  </a:cubicBezTo>
                  <a:cubicBezTo>
                    <a:pt x="285660" y="2393779"/>
                    <a:pt x="1216670" y="3324789"/>
                    <a:pt x="2365130" y="3324789"/>
                  </a:cubicBezTo>
                  <a:cubicBezTo>
                    <a:pt x="2939360" y="3324789"/>
                    <a:pt x="3459228" y="3092037"/>
                    <a:pt x="3835538" y="2715727"/>
                  </a:cubicBezTo>
                  <a:lnTo>
                    <a:pt x="3946026" y="2594159"/>
                  </a:lnTo>
                  <a:lnTo>
                    <a:pt x="4178729" y="2762363"/>
                  </a:lnTo>
                  <a:lnTo>
                    <a:pt x="4037531" y="2917719"/>
                  </a:lnTo>
                  <a:cubicBezTo>
                    <a:pt x="3609527" y="3345724"/>
                    <a:pt x="3018244" y="3610450"/>
                    <a:pt x="2365131" y="3610450"/>
                  </a:cubicBezTo>
                  <a:cubicBezTo>
                    <a:pt x="1058905" y="3610450"/>
                    <a:pt x="0" y="2551545"/>
                    <a:pt x="0" y="1245319"/>
                  </a:cubicBezTo>
                  <a:cubicBezTo>
                    <a:pt x="0" y="837124"/>
                    <a:pt x="103409" y="453080"/>
                    <a:pt x="285458" y="117957"/>
                  </a:cubicBezTo>
                  <a:lnTo>
                    <a:pt x="35711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AC2E324-1EEE-40A3-99DF-81332A1BB4DF}"/>
                </a:ext>
              </a:extLst>
            </p:cNvPr>
            <p:cNvSpPr/>
            <p:nvPr userDrawn="1"/>
          </p:nvSpPr>
          <p:spPr>
            <a:xfrm>
              <a:off x="5212911" y="4712420"/>
              <a:ext cx="883089" cy="750223"/>
            </a:xfrm>
            <a:custGeom>
              <a:avLst/>
              <a:gdLst>
                <a:gd name="connsiteX0" fmla="*/ 194414 w 883089"/>
                <a:gd name="connsiteY0" fmla="*/ 0 h 750223"/>
                <a:gd name="connsiteX1" fmla="*/ 813886 w 883089"/>
                <a:gd name="connsiteY1" fmla="*/ 447771 h 750223"/>
                <a:gd name="connsiteX2" fmla="*/ 851412 w 883089"/>
                <a:gd name="connsiteY2" fmla="*/ 681021 h 750223"/>
                <a:gd name="connsiteX3" fmla="*/ 851412 w 883089"/>
                <a:gd name="connsiteY3" fmla="*/ 681020 h 750223"/>
                <a:gd name="connsiteX4" fmla="*/ 618161 w 883089"/>
                <a:gd name="connsiteY4" fmla="*/ 718546 h 750223"/>
                <a:gd name="connsiteX5" fmla="*/ 0 w 883089"/>
                <a:gd name="connsiteY5" fmla="*/ 271723 h 750223"/>
                <a:gd name="connsiteX6" fmla="*/ 11452 w 883089"/>
                <a:gd name="connsiteY6" fmla="*/ 259122 h 750223"/>
                <a:gd name="connsiteX7" fmla="*/ 147606 w 883089"/>
                <a:gd name="connsiteY7" fmla="*/ 77046 h 750223"/>
                <a:gd name="connsiteX8" fmla="*/ 194414 w 883089"/>
                <a:gd name="connsiteY8" fmla="*/ 0 h 7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3089" h="750223">
                  <a:moveTo>
                    <a:pt x="194414" y="0"/>
                  </a:moveTo>
                  <a:lnTo>
                    <a:pt x="813886" y="447771"/>
                  </a:lnTo>
                  <a:cubicBezTo>
                    <a:pt x="888659" y="501818"/>
                    <a:pt x="905460" y="606249"/>
                    <a:pt x="851412" y="681021"/>
                  </a:cubicBezTo>
                  <a:lnTo>
                    <a:pt x="851412" y="681020"/>
                  </a:lnTo>
                  <a:cubicBezTo>
                    <a:pt x="797364" y="755792"/>
                    <a:pt x="692934" y="772594"/>
                    <a:pt x="618161" y="718546"/>
                  </a:cubicBezTo>
                  <a:lnTo>
                    <a:pt x="0" y="271723"/>
                  </a:lnTo>
                  <a:lnTo>
                    <a:pt x="11452" y="259122"/>
                  </a:lnTo>
                  <a:cubicBezTo>
                    <a:pt x="59652" y="200717"/>
                    <a:pt x="105103" y="139959"/>
                    <a:pt x="147606" y="77046"/>
                  </a:cubicBezTo>
                  <a:lnTo>
                    <a:pt x="1944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D2FB2A2D-816D-49F8-888A-9AD4FBE60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9365" y="1645041"/>
            <a:ext cx="1920240" cy="19202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15">
            <a:extLst>
              <a:ext uri="{FF2B5EF4-FFF2-40B4-BE49-F238E27FC236}">
                <a16:creationId xmlns="" xmlns:a16="http://schemas.microsoft.com/office/drawing/2014/main" id="{A5F3799D-B638-494B-AF2B-DF49327B5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6984" y="1979504"/>
            <a:ext cx="363138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20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="" xmlns:a16="http://schemas.microsoft.com/office/drawing/2014/main" id="{FD313380-65C7-4214-901C-882DAAABDC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36984" y="2349491"/>
            <a:ext cx="3631381" cy="97400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2550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048B58-FE30-48D7-8DEC-B4D1306D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68" y="1878618"/>
            <a:ext cx="2642089" cy="517285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l">
              <a:defRPr sz="3000" b="1"/>
            </a:lvl1pPr>
          </a:lstStyle>
          <a:p>
            <a:r>
              <a:rPr lang="en-US"/>
              <a:t>Click to edit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97CF4A3-9F5E-4A74-BA5A-DE3A56DF2CE5}"/>
              </a:ext>
            </a:extLst>
          </p:cNvPr>
          <p:cNvGrpSpPr/>
          <p:nvPr userDrawn="1"/>
        </p:nvGrpSpPr>
        <p:grpSpPr>
          <a:xfrm>
            <a:off x="3882793" y="1186961"/>
            <a:ext cx="1378417" cy="1208942"/>
            <a:chOff x="702626" y="1101968"/>
            <a:chExt cx="5393374" cy="4730262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638CF30-5A7E-4106-8235-885F75A18BAB}"/>
                </a:ext>
              </a:extLst>
            </p:cNvPr>
            <p:cNvSpPr/>
            <p:nvPr userDrawn="1"/>
          </p:nvSpPr>
          <p:spPr>
            <a:xfrm>
              <a:off x="1585715" y="1101968"/>
              <a:ext cx="4178729" cy="3610452"/>
            </a:xfrm>
            <a:custGeom>
              <a:avLst/>
              <a:gdLst>
                <a:gd name="connsiteX0" fmla="*/ 1813598 w 4178729"/>
                <a:gd name="connsiteY0" fmla="*/ 0 h 3610452"/>
                <a:gd name="connsiteX1" fmla="*/ 4178729 w 4178729"/>
                <a:gd name="connsiteY1" fmla="*/ 2365131 h 3610452"/>
                <a:gd name="connsiteX2" fmla="*/ 3893271 w 4178729"/>
                <a:gd name="connsiteY2" fmla="*/ 3492493 h 3610452"/>
                <a:gd name="connsiteX3" fmla="*/ 3821610 w 4178729"/>
                <a:gd name="connsiteY3" fmla="*/ 3610452 h 3610452"/>
                <a:gd name="connsiteX4" fmla="*/ 3589590 w 4178729"/>
                <a:gd name="connsiteY4" fmla="*/ 3442742 h 3610452"/>
                <a:gd name="connsiteX5" fmla="*/ 3642086 w 4178729"/>
                <a:gd name="connsiteY5" fmla="*/ 3356330 h 3610452"/>
                <a:gd name="connsiteX6" fmla="*/ 3893067 w 4178729"/>
                <a:gd name="connsiteY6" fmla="*/ 2365131 h 3610452"/>
                <a:gd name="connsiteX7" fmla="*/ 1813597 w 4178729"/>
                <a:gd name="connsiteY7" fmla="*/ 285661 h 3610452"/>
                <a:gd name="connsiteX8" fmla="*/ 343190 w 4178729"/>
                <a:gd name="connsiteY8" fmla="*/ 894724 h 3610452"/>
                <a:gd name="connsiteX9" fmla="*/ 232702 w 4178729"/>
                <a:gd name="connsiteY9" fmla="*/ 1016292 h 3610452"/>
                <a:gd name="connsiteX10" fmla="*/ 0 w 4178729"/>
                <a:gd name="connsiteY10" fmla="*/ 848088 h 3610452"/>
                <a:gd name="connsiteX11" fmla="*/ 141198 w 4178729"/>
                <a:gd name="connsiteY11" fmla="*/ 692731 h 3610452"/>
                <a:gd name="connsiteX12" fmla="*/ 1813598 w 4178729"/>
                <a:gd name="connsiteY12" fmla="*/ 0 h 36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8729" h="3610452">
                  <a:moveTo>
                    <a:pt x="1813598" y="0"/>
                  </a:moveTo>
                  <a:cubicBezTo>
                    <a:pt x="3119824" y="0"/>
                    <a:pt x="4178729" y="1058905"/>
                    <a:pt x="4178729" y="2365131"/>
                  </a:cubicBezTo>
                  <a:cubicBezTo>
                    <a:pt x="4178729" y="2773327"/>
                    <a:pt x="4075321" y="3157370"/>
                    <a:pt x="3893271" y="3492493"/>
                  </a:cubicBezTo>
                  <a:lnTo>
                    <a:pt x="3821610" y="3610452"/>
                  </a:lnTo>
                  <a:lnTo>
                    <a:pt x="3589590" y="3442742"/>
                  </a:lnTo>
                  <a:lnTo>
                    <a:pt x="3642086" y="3356330"/>
                  </a:lnTo>
                  <a:cubicBezTo>
                    <a:pt x="3802148" y="3061683"/>
                    <a:pt x="3893067" y="2724025"/>
                    <a:pt x="3893067" y="2365131"/>
                  </a:cubicBezTo>
                  <a:cubicBezTo>
                    <a:pt x="3893067" y="1216671"/>
                    <a:pt x="2962057" y="285661"/>
                    <a:pt x="1813597" y="285661"/>
                  </a:cubicBezTo>
                  <a:cubicBezTo>
                    <a:pt x="1239367" y="285661"/>
                    <a:pt x="719500" y="518414"/>
                    <a:pt x="343190" y="894724"/>
                  </a:cubicBezTo>
                  <a:lnTo>
                    <a:pt x="232702" y="1016292"/>
                  </a:lnTo>
                  <a:lnTo>
                    <a:pt x="0" y="848088"/>
                  </a:lnTo>
                  <a:lnTo>
                    <a:pt x="141198" y="692731"/>
                  </a:lnTo>
                  <a:cubicBezTo>
                    <a:pt x="569202" y="264726"/>
                    <a:pt x="1160485" y="0"/>
                    <a:pt x="18135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AE1EE43-774C-4138-8858-D7EB75A5B48B}"/>
                </a:ext>
              </a:extLst>
            </p:cNvPr>
            <p:cNvSpPr/>
            <p:nvPr userDrawn="1"/>
          </p:nvSpPr>
          <p:spPr>
            <a:xfrm>
              <a:off x="702626" y="1471553"/>
              <a:ext cx="883089" cy="750227"/>
            </a:xfrm>
            <a:custGeom>
              <a:avLst/>
              <a:gdLst>
                <a:gd name="connsiteX0" fmla="*/ 140530 w 883089"/>
                <a:gd name="connsiteY0" fmla="*/ 2134 h 750227"/>
                <a:gd name="connsiteX1" fmla="*/ 264927 w 883089"/>
                <a:gd name="connsiteY1" fmla="*/ 31679 h 750227"/>
                <a:gd name="connsiteX2" fmla="*/ 883089 w 883089"/>
                <a:gd name="connsiteY2" fmla="*/ 478503 h 750227"/>
                <a:gd name="connsiteX3" fmla="*/ 871637 w 883089"/>
                <a:gd name="connsiteY3" fmla="*/ 491103 h 750227"/>
                <a:gd name="connsiteX4" fmla="*/ 735483 w 883089"/>
                <a:gd name="connsiteY4" fmla="*/ 673179 h 750227"/>
                <a:gd name="connsiteX5" fmla="*/ 688675 w 883089"/>
                <a:gd name="connsiteY5" fmla="*/ 750227 h 750227"/>
                <a:gd name="connsiteX6" fmla="*/ 69203 w 883089"/>
                <a:gd name="connsiteY6" fmla="*/ 302455 h 750227"/>
                <a:gd name="connsiteX7" fmla="*/ 31677 w 883089"/>
                <a:gd name="connsiteY7" fmla="*/ 69205 h 750227"/>
                <a:gd name="connsiteX8" fmla="*/ 140530 w 883089"/>
                <a:gd name="connsiteY8" fmla="*/ 2134 h 75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3089" h="750227">
                  <a:moveTo>
                    <a:pt x="140530" y="2134"/>
                  </a:moveTo>
                  <a:cubicBezTo>
                    <a:pt x="182740" y="-4657"/>
                    <a:pt x="227541" y="4655"/>
                    <a:pt x="264927" y="31679"/>
                  </a:cubicBezTo>
                  <a:lnTo>
                    <a:pt x="883089" y="478503"/>
                  </a:lnTo>
                  <a:lnTo>
                    <a:pt x="871637" y="491103"/>
                  </a:lnTo>
                  <a:cubicBezTo>
                    <a:pt x="823437" y="549508"/>
                    <a:pt x="777986" y="610266"/>
                    <a:pt x="735483" y="673179"/>
                  </a:cubicBezTo>
                  <a:lnTo>
                    <a:pt x="688675" y="750227"/>
                  </a:lnTo>
                  <a:lnTo>
                    <a:pt x="69203" y="302455"/>
                  </a:lnTo>
                  <a:cubicBezTo>
                    <a:pt x="-5570" y="248408"/>
                    <a:pt x="-22371" y="143977"/>
                    <a:pt x="31677" y="69205"/>
                  </a:cubicBezTo>
                  <a:cubicBezTo>
                    <a:pt x="58700" y="31819"/>
                    <a:pt x="98320" y="8925"/>
                    <a:pt x="140530" y="2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1690B94-AACC-4389-90B8-E737B60505ED}"/>
                </a:ext>
              </a:extLst>
            </p:cNvPr>
            <p:cNvSpPr/>
            <p:nvPr userDrawn="1"/>
          </p:nvSpPr>
          <p:spPr>
            <a:xfrm>
              <a:off x="1034182" y="2221780"/>
              <a:ext cx="4178729" cy="3610450"/>
            </a:xfrm>
            <a:custGeom>
              <a:avLst/>
              <a:gdLst>
                <a:gd name="connsiteX0" fmla="*/ 357119 w 4178729"/>
                <a:gd name="connsiteY0" fmla="*/ 0 h 3610450"/>
                <a:gd name="connsiteX1" fmla="*/ 589137 w 4178729"/>
                <a:gd name="connsiteY1" fmla="*/ 167708 h 3610450"/>
                <a:gd name="connsiteX2" fmla="*/ 536641 w 4178729"/>
                <a:gd name="connsiteY2" fmla="*/ 254120 h 3610450"/>
                <a:gd name="connsiteX3" fmla="*/ 285660 w 4178729"/>
                <a:gd name="connsiteY3" fmla="*/ 1245319 h 3610450"/>
                <a:gd name="connsiteX4" fmla="*/ 2365130 w 4178729"/>
                <a:gd name="connsiteY4" fmla="*/ 3324789 h 3610450"/>
                <a:gd name="connsiteX5" fmla="*/ 3835538 w 4178729"/>
                <a:gd name="connsiteY5" fmla="*/ 2715727 h 3610450"/>
                <a:gd name="connsiteX6" fmla="*/ 3946026 w 4178729"/>
                <a:gd name="connsiteY6" fmla="*/ 2594159 h 3610450"/>
                <a:gd name="connsiteX7" fmla="*/ 4178729 w 4178729"/>
                <a:gd name="connsiteY7" fmla="*/ 2762363 h 3610450"/>
                <a:gd name="connsiteX8" fmla="*/ 4037531 w 4178729"/>
                <a:gd name="connsiteY8" fmla="*/ 2917719 h 3610450"/>
                <a:gd name="connsiteX9" fmla="*/ 2365131 w 4178729"/>
                <a:gd name="connsiteY9" fmla="*/ 3610450 h 3610450"/>
                <a:gd name="connsiteX10" fmla="*/ 0 w 4178729"/>
                <a:gd name="connsiteY10" fmla="*/ 1245319 h 3610450"/>
                <a:gd name="connsiteX11" fmla="*/ 285458 w 4178729"/>
                <a:gd name="connsiteY11" fmla="*/ 117957 h 3610450"/>
                <a:gd name="connsiteX12" fmla="*/ 357119 w 4178729"/>
                <a:gd name="connsiteY12" fmla="*/ 0 h 361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8729" h="3610450">
                  <a:moveTo>
                    <a:pt x="357119" y="0"/>
                  </a:moveTo>
                  <a:lnTo>
                    <a:pt x="589137" y="167708"/>
                  </a:lnTo>
                  <a:lnTo>
                    <a:pt x="536641" y="254120"/>
                  </a:lnTo>
                  <a:cubicBezTo>
                    <a:pt x="376579" y="548767"/>
                    <a:pt x="285660" y="886425"/>
                    <a:pt x="285660" y="1245319"/>
                  </a:cubicBezTo>
                  <a:cubicBezTo>
                    <a:pt x="285660" y="2393779"/>
                    <a:pt x="1216670" y="3324789"/>
                    <a:pt x="2365130" y="3324789"/>
                  </a:cubicBezTo>
                  <a:cubicBezTo>
                    <a:pt x="2939360" y="3324789"/>
                    <a:pt x="3459228" y="3092037"/>
                    <a:pt x="3835538" y="2715727"/>
                  </a:cubicBezTo>
                  <a:lnTo>
                    <a:pt x="3946026" y="2594159"/>
                  </a:lnTo>
                  <a:lnTo>
                    <a:pt x="4178729" y="2762363"/>
                  </a:lnTo>
                  <a:lnTo>
                    <a:pt x="4037531" y="2917719"/>
                  </a:lnTo>
                  <a:cubicBezTo>
                    <a:pt x="3609527" y="3345724"/>
                    <a:pt x="3018244" y="3610450"/>
                    <a:pt x="2365131" y="3610450"/>
                  </a:cubicBezTo>
                  <a:cubicBezTo>
                    <a:pt x="1058905" y="3610450"/>
                    <a:pt x="0" y="2551545"/>
                    <a:pt x="0" y="1245319"/>
                  </a:cubicBezTo>
                  <a:cubicBezTo>
                    <a:pt x="0" y="837124"/>
                    <a:pt x="103409" y="453080"/>
                    <a:pt x="285458" y="117957"/>
                  </a:cubicBezTo>
                  <a:lnTo>
                    <a:pt x="35711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7FE41D8-8851-459E-B020-015639D1A733}"/>
                </a:ext>
              </a:extLst>
            </p:cNvPr>
            <p:cNvSpPr/>
            <p:nvPr userDrawn="1"/>
          </p:nvSpPr>
          <p:spPr>
            <a:xfrm>
              <a:off x="5212911" y="4712420"/>
              <a:ext cx="883089" cy="750223"/>
            </a:xfrm>
            <a:custGeom>
              <a:avLst/>
              <a:gdLst>
                <a:gd name="connsiteX0" fmla="*/ 194414 w 883089"/>
                <a:gd name="connsiteY0" fmla="*/ 0 h 750223"/>
                <a:gd name="connsiteX1" fmla="*/ 813886 w 883089"/>
                <a:gd name="connsiteY1" fmla="*/ 447771 h 750223"/>
                <a:gd name="connsiteX2" fmla="*/ 851412 w 883089"/>
                <a:gd name="connsiteY2" fmla="*/ 681021 h 750223"/>
                <a:gd name="connsiteX3" fmla="*/ 851412 w 883089"/>
                <a:gd name="connsiteY3" fmla="*/ 681020 h 750223"/>
                <a:gd name="connsiteX4" fmla="*/ 618161 w 883089"/>
                <a:gd name="connsiteY4" fmla="*/ 718546 h 750223"/>
                <a:gd name="connsiteX5" fmla="*/ 0 w 883089"/>
                <a:gd name="connsiteY5" fmla="*/ 271723 h 750223"/>
                <a:gd name="connsiteX6" fmla="*/ 11452 w 883089"/>
                <a:gd name="connsiteY6" fmla="*/ 259122 h 750223"/>
                <a:gd name="connsiteX7" fmla="*/ 147606 w 883089"/>
                <a:gd name="connsiteY7" fmla="*/ 77046 h 750223"/>
                <a:gd name="connsiteX8" fmla="*/ 194414 w 883089"/>
                <a:gd name="connsiteY8" fmla="*/ 0 h 7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3089" h="750223">
                  <a:moveTo>
                    <a:pt x="194414" y="0"/>
                  </a:moveTo>
                  <a:lnTo>
                    <a:pt x="813886" y="447771"/>
                  </a:lnTo>
                  <a:cubicBezTo>
                    <a:pt x="888659" y="501818"/>
                    <a:pt x="905460" y="606249"/>
                    <a:pt x="851412" y="681021"/>
                  </a:cubicBezTo>
                  <a:lnTo>
                    <a:pt x="851412" y="681020"/>
                  </a:lnTo>
                  <a:cubicBezTo>
                    <a:pt x="797364" y="755792"/>
                    <a:pt x="692934" y="772594"/>
                    <a:pt x="618161" y="718546"/>
                  </a:cubicBezTo>
                  <a:lnTo>
                    <a:pt x="0" y="271723"/>
                  </a:lnTo>
                  <a:lnTo>
                    <a:pt x="11452" y="259122"/>
                  </a:lnTo>
                  <a:cubicBezTo>
                    <a:pt x="59652" y="200717"/>
                    <a:pt x="105103" y="139959"/>
                    <a:pt x="147606" y="77046"/>
                  </a:cubicBezTo>
                  <a:lnTo>
                    <a:pt x="1944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BEE63CD-E638-41D0-80A4-514F1E0C348E}"/>
              </a:ext>
            </a:extLst>
          </p:cNvPr>
          <p:cNvGrpSpPr/>
          <p:nvPr userDrawn="1"/>
        </p:nvGrpSpPr>
        <p:grpSpPr>
          <a:xfrm>
            <a:off x="3882793" y="3032451"/>
            <a:ext cx="1378417" cy="1208942"/>
            <a:chOff x="702626" y="1101968"/>
            <a:chExt cx="5393374" cy="4730262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275E4F8-9CB3-430E-B29F-6DA3BB75164A}"/>
                </a:ext>
              </a:extLst>
            </p:cNvPr>
            <p:cNvSpPr/>
            <p:nvPr userDrawn="1"/>
          </p:nvSpPr>
          <p:spPr>
            <a:xfrm>
              <a:off x="1585715" y="1101968"/>
              <a:ext cx="4178729" cy="3610452"/>
            </a:xfrm>
            <a:custGeom>
              <a:avLst/>
              <a:gdLst>
                <a:gd name="connsiteX0" fmla="*/ 1813598 w 4178729"/>
                <a:gd name="connsiteY0" fmla="*/ 0 h 3610452"/>
                <a:gd name="connsiteX1" fmla="*/ 4178729 w 4178729"/>
                <a:gd name="connsiteY1" fmla="*/ 2365131 h 3610452"/>
                <a:gd name="connsiteX2" fmla="*/ 3893271 w 4178729"/>
                <a:gd name="connsiteY2" fmla="*/ 3492493 h 3610452"/>
                <a:gd name="connsiteX3" fmla="*/ 3821610 w 4178729"/>
                <a:gd name="connsiteY3" fmla="*/ 3610452 h 3610452"/>
                <a:gd name="connsiteX4" fmla="*/ 3589590 w 4178729"/>
                <a:gd name="connsiteY4" fmla="*/ 3442742 h 3610452"/>
                <a:gd name="connsiteX5" fmla="*/ 3642086 w 4178729"/>
                <a:gd name="connsiteY5" fmla="*/ 3356330 h 3610452"/>
                <a:gd name="connsiteX6" fmla="*/ 3893067 w 4178729"/>
                <a:gd name="connsiteY6" fmla="*/ 2365131 h 3610452"/>
                <a:gd name="connsiteX7" fmla="*/ 1813597 w 4178729"/>
                <a:gd name="connsiteY7" fmla="*/ 285661 h 3610452"/>
                <a:gd name="connsiteX8" fmla="*/ 343190 w 4178729"/>
                <a:gd name="connsiteY8" fmla="*/ 894724 h 3610452"/>
                <a:gd name="connsiteX9" fmla="*/ 232702 w 4178729"/>
                <a:gd name="connsiteY9" fmla="*/ 1016292 h 3610452"/>
                <a:gd name="connsiteX10" fmla="*/ 0 w 4178729"/>
                <a:gd name="connsiteY10" fmla="*/ 848088 h 3610452"/>
                <a:gd name="connsiteX11" fmla="*/ 141198 w 4178729"/>
                <a:gd name="connsiteY11" fmla="*/ 692731 h 3610452"/>
                <a:gd name="connsiteX12" fmla="*/ 1813598 w 4178729"/>
                <a:gd name="connsiteY12" fmla="*/ 0 h 36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8729" h="3610452">
                  <a:moveTo>
                    <a:pt x="1813598" y="0"/>
                  </a:moveTo>
                  <a:cubicBezTo>
                    <a:pt x="3119824" y="0"/>
                    <a:pt x="4178729" y="1058905"/>
                    <a:pt x="4178729" y="2365131"/>
                  </a:cubicBezTo>
                  <a:cubicBezTo>
                    <a:pt x="4178729" y="2773327"/>
                    <a:pt x="4075321" y="3157370"/>
                    <a:pt x="3893271" y="3492493"/>
                  </a:cubicBezTo>
                  <a:lnTo>
                    <a:pt x="3821610" y="3610452"/>
                  </a:lnTo>
                  <a:lnTo>
                    <a:pt x="3589590" y="3442742"/>
                  </a:lnTo>
                  <a:lnTo>
                    <a:pt x="3642086" y="3356330"/>
                  </a:lnTo>
                  <a:cubicBezTo>
                    <a:pt x="3802148" y="3061683"/>
                    <a:pt x="3893067" y="2724025"/>
                    <a:pt x="3893067" y="2365131"/>
                  </a:cubicBezTo>
                  <a:cubicBezTo>
                    <a:pt x="3893067" y="1216671"/>
                    <a:pt x="2962057" y="285661"/>
                    <a:pt x="1813597" y="285661"/>
                  </a:cubicBezTo>
                  <a:cubicBezTo>
                    <a:pt x="1239367" y="285661"/>
                    <a:pt x="719500" y="518414"/>
                    <a:pt x="343190" y="894724"/>
                  </a:cubicBezTo>
                  <a:lnTo>
                    <a:pt x="232702" y="1016292"/>
                  </a:lnTo>
                  <a:lnTo>
                    <a:pt x="0" y="848088"/>
                  </a:lnTo>
                  <a:lnTo>
                    <a:pt x="141198" y="692731"/>
                  </a:lnTo>
                  <a:cubicBezTo>
                    <a:pt x="569202" y="264726"/>
                    <a:pt x="1160485" y="0"/>
                    <a:pt x="181359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105E2EA-3933-410D-BF75-EC0463302E33}"/>
                </a:ext>
              </a:extLst>
            </p:cNvPr>
            <p:cNvSpPr/>
            <p:nvPr userDrawn="1"/>
          </p:nvSpPr>
          <p:spPr>
            <a:xfrm>
              <a:off x="702626" y="1471553"/>
              <a:ext cx="883089" cy="750227"/>
            </a:xfrm>
            <a:custGeom>
              <a:avLst/>
              <a:gdLst>
                <a:gd name="connsiteX0" fmla="*/ 140530 w 883089"/>
                <a:gd name="connsiteY0" fmla="*/ 2134 h 750227"/>
                <a:gd name="connsiteX1" fmla="*/ 264927 w 883089"/>
                <a:gd name="connsiteY1" fmla="*/ 31679 h 750227"/>
                <a:gd name="connsiteX2" fmla="*/ 883089 w 883089"/>
                <a:gd name="connsiteY2" fmla="*/ 478503 h 750227"/>
                <a:gd name="connsiteX3" fmla="*/ 871637 w 883089"/>
                <a:gd name="connsiteY3" fmla="*/ 491103 h 750227"/>
                <a:gd name="connsiteX4" fmla="*/ 735483 w 883089"/>
                <a:gd name="connsiteY4" fmla="*/ 673179 h 750227"/>
                <a:gd name="connsiteX5" fmla="*/ 688675 w 883089"/>
                <a:gd name="connsiteY5" fmla="*/ 750227 h 750227"/>
                <a:gd name="connsiteX6" fmla="*/ 69203 w 883089"/>
                <a:gd name="connsiteY6" fmla="*/ 302455 h 750227"/>
                <a:gd name="connsiteX7" fmla="*/ 31677 w 883089"/>
                <a:gd name="connsiteY7" fmla="*/ 69205 h 750227"/>
                <a:gd name="connsiteX8" fmla="*/ 140530 w 883089"/>
                <a:gd name="connsiteY8" fmla="*/ 2134 h 75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3089" h="750227">
                  <a:moveTo>
                    <a:pt x="140530" y="2134"/>
                  </a:moveTo>
                  <a:cubicBezTo>
                    <a:pt x="182740" y="-4657"/>
                    <a:pt x="227541" y="4655"/>
                    <a:pt x="264927" y="31679"/>
                  </a:cubicBezTo>
                  <a:lnTo>
                    <a:pt x="883089" y="478503"/>
                  </a:lnTo>
                  <a:lnTo>
                    <a:pt x="871637" y="491103"/>
                  </a:lnTo>
                  <a:cubicBezTo>
                    <a:pt x="823437" y="549508"/>
                    <a:pt x="777986" y="610266"/>
                    <a:pt x="735483" y="673179"/>
                  </a:cubicBezTo>
                  <a:lnTo>
                    <a:pt x="688675" y="750227"/>
                  </a:lnTo>
                  <a:lnTo>
                    <a:pt x="69203" y="302455"/>
                  </a:lnTo>
                  <a:cubicBezTo>
                    <a:pt x="-5570" y="248408"/>
                    <a:pt x="-22371" y="143977"/>
                    <a:pt x="31677" y="69205"/>
                  </a:cubicBezTo>
                  <a:cubicBezTo>
                    <a:pt x="58700" y="31819"/>
                    <a:pt x="98320" y="8925"/>
                    <a:pt x="140530" y="21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CDB39F-CDEB-442C-9FC2-C690B22084C6}"/>
                </a:ext>
              </a:extLst>
            </p:cNvPr>
            <p:cNvSpPr/>
            <p:nvPr userDrawn="1"/>
          </p:nvSpPr>
          <p:spPr>
            <a:xfrm>
              <a:off x="1034182" y="2221780"/>
              <a:ext cx="4178729" cy="3610450"/>
            </a:xfrm>
            <a:custGeom>
              <a:avLst/>
              <a:gdLst>
                <a:gd name="connsiteX0" fmla="*/ 357119 w 4178729"/>
                <a:gd name="connsiteY0" fmla="*/ 0 h 3610450"/>
                <a:gd name="connsiteX1" fmla="*/ 589137 w 4178729"/>
                <a:gd name="connsiteY1" fmla="*/ 167708 h 3610450"/>
                <a:gd name="connsiteX2" fmla="*/ 536641 w 4178729"/>
                <a:gd name="connsiteY2" fmla="*/ 254120 h 3610450"/>
                <a:gd name="connsiteX3" fmla="*/ 285660 w 4178729"/>
                <a:gd name="connsiteY3" fmla="*/ 1245319 h 3610450"/>
                <a:gd name="connsiteX4" fmla="*/ 2365130 w 4178729"/>
                <a:gd name="connsiteY4" fmla="*/ 3324789 h 3610450"/>
                <a:gd name="connsiteX5" fmla="*/ 3835538 w 4178729"/>
                <a:gd name="connsiteY5" fmla="*/ 2715727 h 3610450"/>
                <a:gd name="connsiteX6" fmla="*/ 3946026 w 4178729"/>
                <a:gd name="connsiteY6" fmla="*/ 2594159 h 3610450"/>
                <a:gd name="connsiteX7" fmla="*/ 4178729 w 4178729"/>
                <a:gd name="connsiteY7" fmla="*/ 2762363 h 3610450"/>
                <a:gd name="connsiteX8" fmla="*/ 4037531 w 4178729"/>
                <a:gd name="connsiteY8" fmla="*/ 2917719 h 3610450"/>
                <a:gd name="connsiteX9" fmla="*/ 2365131 w 4178729"/>
                <a:gd name="connsiteY9" fmla="*/ 3610450 h 3610450"/>
                <a:gd name="connsiteX10" fmla="*/ 0 w 4178729"/>
                <a:gd name="connsiteY10" fmla="*/ 1245319 h 3610450"/>
                <a:gd name="connsiteX11" fmla="*/ 285458 w 4178729"/>
                <a:gd name="connsiteY11" fmla="*/ 117957 h 3610450"/>
                <a:gd name="connsiteX12" fmla="*/ 357119 w 4178729"/>
                <a:gd name="connsiteY12" fmla="*/ 0 h 361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78729" h="3610450">
                  <a:moveTo>
                    <a:pt x="357119" y="0"/>
                  </a:moveTo>
                  <a:lnTo>
                    <a:pt x="589137" y="167708"/>
                  </a:lnTo>
                  <a:lnTo>
                    <a:pt x="536641" y="254120"/>
                  </a:lnTo>
                  <a:cubicBezTo>
                    <a:pt x="376579" y="548767"/>
                    <a:pt x="285660" y="886425"/>
                    <a:pt x="285660" y="1245319"/>
                  </a:cubicBezTo>
                  <a:cubicBezTo>
                    <a:pt x="285660" y="2393779"/>
                    <a:pt x="1216670" y="3324789"/>
                    <a:pt x="2365130" y="3324789"/>
                  </a:cubicBezTo>
                  <a:cubicBezTo>
                    <a:pt x="2939360" y="3324789"/>
                    <a:pt x="3459228" y="3092037"/>
                    <a:pt x="3835538" y="2715727"/>
                  </a:cubicBezTo>
                  <a:lnTo>
                    <a:pt x="3946026" y="2594159"/>
                  </a:lnTo>
                  <a:lnTo>
                    <a:pt x="4178729" y="2762363"/>
                  </a:lnTo>
                  <a:lnTo>
                    <a:pt x="4037531" y="2917719"/>
                  </a:lnTo>
                  <a:cubicBezTo>
                    <a:pt x="3609527" y="3345724"/>
                    <a:pt x="3018244" y="3610450"/>
                    <a:pt x="2365131" y="3610450"/>
                  </a:cubicBezTo>
                  <a:cubicBezTo>
                    <a:pt x="1058905" y="3610450"/>
                    <a:pt x="0" y="2551545"/>
                    <a:pt x="0" y="1245319"/>
                  </a:cubicBezTo>
                  <a:cubicBezTo>
                    <a:pt x="0" y="837124"/>
                    <a:pt x="103409" y="453080"/>
                    <a:pt x="285458" y="117957"/>
                  </a:cubicBezTo>
                  <a:lnTo>
                    <a:pt x="35711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66A03DA7-4ABD-4664-8303-C2BF9B12898B}"/>
                </a:ext>
              </a:extLst>
            </p:cNvPr>
            <p:cNvSpPr/>
            <p:nvPr userDrawn="1"/>
          </p:nvSpPr>
          <p:spPr>
            <a:xfrm>
              <a:off x="5212911" y="4712420"/>
              <a:ext cx="883089" cy="750223"/>
            </a:xfrm>
            <a:custGeom>
              <a:avLst/>
              <a:gdLst>
                <a:gd name="connsiteX0" fmla="*/ 194414 w 883089"/>
                <a:gd name="connsiteY0" fmla="*/ 0 h 750223"/>
                <a:gd name="connsiteX1" fmla="*/ 813886 w 883089"/>
                <a:gd name="connsiteY1" fmla="*/ 447771 h 750223"/>
                <a:gd name="connsiteX2" fmla="*/ 851412 w 883089"/>
                <a:gd name="connsiteY2" fmla="*/ 681021 h 750223"/>
                <a:gd name="connsiteX3" fmla="*/ 851412 w 883089"/>
                <a:gd name="connsiteY3" fmla="*/ 681020 h 750223"/>
                <a:gd name="connsiteX4" fmla="*/ 618161 w 883089"/>
                <a:gd name="connsiteY4" fmla="*/ 718546 h 750223"/>
                <a:gd name="connsiteX5" fmla="*/ 0 w 883089"/>
                <a:gd name="connsiteY5" fmla="*/ 271723 h 750223"/>
                <a:gd name="connsiteX6" fmla="*/ 11452 w 883089"/>
                <a:gd name="connsiteY6" fmla="*/ 259122 h 750223"/>
                <a:gd name="connsiteX7" fmla="*/ 147606 w 883089"/>
                <a:gd name="connsiteY7" fmla="*/ 77046 h 750223"/>
                <a:gd name="connsiteX8" fmla="*/ 194414 w 883089"/>
                <a:gd name="connsiteY8" fmla="*/ 0 h 75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3089" h="750223">
                  <a:moveTo>
                    <a:pt x="194414" y="0"/>
                  </a:moveTo>
                  <a:lnTo>
                    <a:pt x="813886" y="447771"/>
                  </a:lnTo>
                  <a:cubicBezTo>
                    <a:pt x="888659" y="501818"/>
                    <a:pt x="905460" y="606249"/>
                    <a:pt x="851412" y="681021"/>
                  </a:cubicBezTo>
                  <a:lnTo>
                    <a:pt x="851412" y="681020"/>
                  </a:lnTo>
                  <a:cubicBezTo>
                    <a:pt x="797364" y="755792"/>
                    <a:pt x="692934" y="772594"/>
                    <a:pt x="618161" y="718546"/>
                  </a:cubicBezTo>
                  <a:lnTo>
                    <a:pt x="0" y="271723"/>
                  </a:lnTo>
                  <a:lnTo>
                    <a:pt x="11452" y="259122"/>
                  </a:lnTo>
                  <a:cubicBezTo>
                    <a:pt x="59652" y="200717"/>
                    <a:pt x="105103" y="139959"/>
                    <a:pt x="147606" y="77046"/>
                  </a:cubicBezTo>
                  <a:lnTo>
                    <a:pt x="1944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 Placeholder 24">
            <a:extLst>
              <a:ext uri="{FF2B5EF4-FFF2-40B4-BE49-F238E27FC236}">
                <a16:creationId xmlns="" xmlns:a16="http://schemas.microsoft.com/office/drawing/2014/main" id="{D683216F-EC26-49C6-BA19-7FB5D43CBB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8868" y="2395904"/>
            <a:ext cx="2642089" cy="97400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19DBE39C-E6C9-4170-8561-0CF0EB3453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7428" y="1330225"/>
            <a:ext cx="2964927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20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="" xmlns:a16="http://schemas.microsoft.com/office/drawing/2014/main" id="{83A353E8-BB20-40A6-9F4C-EB1CC3A0E5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17429" y="1700213"/>
            <a:ext cx="2964926" cy="97400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="" xmlns:a16="http://schemas.microsoft.com/office/drawing/2014/main" id="{F2A31395-7EC6-4038-AF1F-B1F6753698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17428" y="3187733"/>
            <a:ext cx="2964927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20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="" xmlns:a16="http://schemas.microsoft.com/office/drawing/2014/main" id="{D774E946-891A-4E01-937E-92AAD0EDBC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7429" y="3557721"/>
            <a:ext cx="2964926" cy="97400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="" xmlns:a16="http://schemas.microsoft.com/office/drawing/2014/main" id="{9734BF8D-70B1-40F2-AA5C-739D0701A8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333" y="1473160"/>
            <a:ext cx="621334" cy="62133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7">
            <a:extLst>
              <a:ext uri="{FF2B5EF4-FFF2-40B4-BE49-F238E27FC236}">
                <a16:creationId xmlns="" xmlns:a16="http://schemas.microsoft.com/office/drawing/2014/main" id="{743058C8-C981-43D8-B2CC-CC1E7F24B5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1333" y="3318649"/>
            <a:ext cx="621334" cy="621334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/>
      <p:bldP spid="19" grpId="0" build="p"/>
      <p:bldP spid="20" grpId="0"/>
      <p:bldP spid="21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CC11F6-A99E-4F13-A0AB-CE648EDB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93588"/>
            <a:ext cx="7886700" cy="564356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BD9508B8-0ABE-4747-8169-5AF69A3EFD18}"/>
              </a:ext>
            </a:extLst>
          </p:cNvPr>
          <p:cNvSpPr/>
          <p:nvPr userDrawn="1"/>
        </p:nvSpPr>
        <p:spPr>
          <a:xfrm>
            <a:off x="2573859" y="1172954"/>
            <a:ext cx="907463" cy="907463"/>
          </a:xfrm>
          <a:custGeom>
            <a:avLst/>
            <a:gdLst>
              <a:gd name="connsiteX0" fmla="*/ 102483 w 2060812"/>
              <a:gd name="connsiteY0" fmla="*/ 589699 h 2060812"/>
              <a:gd name="connsiteX1" fmla="*/ 206149 w 2060812"/>
              <a:gd name="connsiteY1" fmla="*/ 647067 h 2060812"/>
              <a:gd name="connsiteX2" fmla="*/ 190634 w 2060812"/>
              <a:gd name="connsiteY2" fmla="*/ 675650 h 2060812"/>
              <a:gd name="connsiteX3" fmla="*/ 119012 w 2060812"/>
              <a:gd name="connsiteY3" fmla="*/ 1030406 h 2060812"/>
              <a:gd name="connsiteX4" fmla="*/ 1030406 w 2060812"/>
              <a:gd name="connsiteY4" fmla="*/ 1941800 h 2060812"/>
              <a:gd name="connsiteX5" fmla="*/ 1786148 w 2060812"/>
              <a:gd name="connsiteY5" fmla="*/ 1539975 h 2060812"/>
              <a:gd name="connsiteX6" fmla="*/ 1793896 w 2060812"/>
              <a:gd name="connsiteY6" fmla="*/ 1525701 h 2060812"/>
              <a:gd name="connsiteX7" fmla="*/ 1897562 w 2060812"/>
              <a:gd name="connsiteY7" fmla="*/ 1583069 h 2060812"/>
              <a:gd name="connsiteX8" fmla="*/ 1884835 w 2060812"/>
              <a:gd name="connsiteY8" fmla="*/ 1606516 h 2060812"/>
              <a:gd name="connsiteX9" fmla="*/ 1030406 w 2060812"/>
              <a:gd name="connsiteY9" fmla="*/ 2060812 h 2060812"/>
              <a:gd name="connsiteX10" fmla="*/ 0 w 2060812"/>
              <a:gd name="connsiteY10" fmla="*/ 1030406 h 2060812"/>
              <a:gd name="connsiteX11" fmla="*/ 80975 w 2060812"/>
              <a:gd name="connsiteY11" fmla="*/ 629325 h 2060812"/>
              <a:gd name="connsiteX12" fmla="*/ 1030406 w 2060812"/>
              <a:gd name="connsiteY12" fmla="*/ 0 h 2060812"/>
              <a:gd name="connsiteX13" fmla="*/ 2060812 w 2060812"/>
              <a:gd name="connsiteY13" fmla="*/ 1030406 h 2060812"/>
              <a:gd name="connsiteX14" fmla="*/ 1979838 w 2060812"/>
              <a:gd name="connsiteY14" fmla="*/ 1431487 h 2060812"/>
              <a:gd name="connsiteX15" fmla="*/ 1958329 w 2060812"/>
              <a:gd name="connsiteY15" fmla="*/ 1471114 h 2060812"/>
              <a:gd name="connsiteX16" fmla="*/ 1854663 w 2060812"/>
              <a:gd name="connsiteY16" fmla="*/ 1413747 h 2060812"/>
              <a:gd name="connsiteX17" fmla="*/ 1870178 w 2060812"/>
              <a:gd name="connsiteY17" fmla="*/ 1385162 h 2060812"/>
              <a:gd name="connsiteX18" fmla="*/ 1941800 w 2060812"/>
              <a:gd name="connsiteY18" fmla="*/ 1030406 h 2060812"/>
              <a:gd name="connsiteX19" fmla="*/ 1030406 w 2060812"/>
              <a:gd name="connsiteY19" fmla="*/ 119012 h 2060812"/>
              <a:gd name="connsiteX20" fmla="*/ 274664 w 2060812"/>
              <a:gd name="connsiteY20" fmla="*/ 520837 h 2060812"/>
              <a:gd name="connsiteX21" fmla="*/ 266916 w 2060812"/>
              <a:gd name="connsiteY21" fmla="*/ 535112 h 2060812"/>
              <a:gd name="connsiteX22" fmla="*/ 163250 w 2060812"/>
              <a:gd name="connsiteY22" fmla="*/ 477745 h 2060812"/>
              <a:gd name="connsiteX23" fmla="*/ 175977 w 2060812"/>
              <a:gd name="connsiteY23" fmla="*/ 454296 h 2060812"/>
              <a:gd name="connsiteX24" fmla="*/ 1030406 w 2060812"/>
              <a:gd name="connsiteY24" fmla="*/ 0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60812" h="2060812">
                <a:moveTo>
                  <a:pt x="102483" y="589699"/>
                </a:moveTo>
                <a:lnTo>
                  <a:pt x="206149" y="647067"/>
                </a:lnTo>
                <a:lnTo>
                  <a:pt x="190634" y="675650"/>
                </a:lnTo>
                <a:cubicBezTo>
                  <a:pt x="144515" y="784688"/>
                  <a:pt x="119012" y="904569"/>
                  <a:pt x="119012" y="1030406"/>
                </a:cubicBezTo>
                <a:cubicBezTo>
                  <a:pt x="119012" y="1533755"/>
                  <a:pt x="527057" y="1941800"/>
                  <a:pt x="1030406" y="1941800"/>
                </a:cubicBezTo>
                <a:cubicBezTo>
                  <a:pt x="1344999" y="1941800"/>
                  <a:pt x="1622364" y="1782408"/>
                  <a:pt x="1786148" y="1539975"/>
                </a:cubicBezTo>
                <a:lnTo>
                  <a:pt x="1793896" y="1525701"/>
                </a:lnTo>
                <a:lnTo>
                  <a:pt x="1897562" y="1583069"/>
                </a:lnTo>
                <a:lnTo>
                  <a:pt x="1884835" y="1606516"/>
                </a:lnTo>
                <a:cubicBezTo>
                  <a:pt x="1699664" y="1880606"/>
                  <a:pt x="1386080" y="2060812"/>
                  <a:pt x="1030406" y="2060812"/>
                </a:cubicBezTo>
                <a:cubicBezTo>
                  <a:pt x="461328" y="2060812"/>
                  <a:pt x="0" y="1599484"/>
                  <a:pt x="0" y="1030406"/>
                </a:cubicBezTo>
                <a:cubicBezTo>
                  <a:pt x="0" y="888137"/>
                  <a:pt x="28833" y="752602"/>
                  <a:pt x="80975" y="629325"/>
                </a:cubicBezTo>
                <a:close/>
                <a:moveTo>
                  <a:pt x="1030406" y="0"/>
                </a:moveTo>
                <a:cubicBezTo>
                  <a:pt x="1599484" y="0"/>
                  <a:pt x="2060812" y="461328"/>
                  <a:pt x="2060812" y="1030406"/>
                </a:cubicBezTo>
                <a:cubicBezTo>
                  <a:pt x="2060812" y="1172676"/>
                  <a:pt x="2031979" y="1308211"/>
                  <a:pt x="1979838" y="1431487"/>
                </a:cubicBezTo>
                <a:lnTo>
                  <a:pt x="1958329" y="1471114"/>
                </a:lnTo>
                <a:lnTo>
                  <a:pt x="1854663" y="1413747"/>
                </a:lnTo>
                <a:lnTo>
                  <a:pt x="1870178" y="1385162"/>
                </a:lnTo>
                <a:cubicBezTo>
                  <a:pt x="1916297" y="1276124"/>
                  <a:pt x="1941800" y="1156243"/>
                  <a:pt x="1941800" y="1030406"/>
                </a:cubicBezTo>
                <a:cubicBezTo>
                  <a:pt x="1941800" y="527057"/>
                  <a:pt x="1533755" y="119012"/>
                  <a:pt x="1030406" y="119012"/>
                </a:cubicBezTo>
                <a:cubicBezTo>
                  <a:pt x="715813" y="119012"/>
                  <a:pt x="438448" y="278405"/>
                  <a:pt x="274664" y="520837"/>
                </a:cubicBezTo>
                <a:lnTo>
                  <a:pt x="266916" y="535112"/>
                </a:lnTo>
                <a:lnTo>
                  <a:pt x="163250" y="477745"/>
                </a:lnTo>
                <a:lnTo>
                  <a:pt x="175977" y="454296"/>
                </a:lnTo>
                <a:cubicBezTo>
                  <a:pt x="361149" y="180206"/>
                  <a:pt x="674733" y="0"/>
                  <a:pt x="10304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D1CB741-1C09-447F-BFA2-AA58D7CF68C2}"/>
              </a:ext>
            </a:extLst>
          </p:cNvPr>
          <p:cNvSpPr/>
          <p:nvPr userDrawn="1"/>
        </p:nvSpPr>
        <p:spPr>
          <a:xfrm>
            <a:off x="5591776" y="1172953"/>
            <a:ext cx="884008" cy="884008"/>
          </a:xfrm>
          <a:custGeom>
            <a:avLst/>
            <a:gdLst>
              <a:gd name="connsiteX0" fmla="*/ 102483 w 2060812"/>
              <a:gd name="connsiteY0" fmla="*/ 589699 h 2060812"/>
              <a:gd name="connsiteX1" fmla="*/ 206149 w 2060812"/>
              <a:gd name="connsiteY1" fmla="*/ 647067 h 2060812"/>
              <a:gd name="connsiteX2" fmla="*/ 190634 w 2060812"/>
              <a:gd name="connsiteY2" fmla="*/ 675650 h 2060812"/>
              <a:gd name="connsiteX3" fmla="*/ 119012 w 2060812"/>
              <a:gd name="connsiteY3" fmla="*/ 1030406 h 2060812"/>
              <a:gd name="connsiteX4" fmla="*/ 1030406 w 2060812"/>
              <a:gd name="connsiteY4" fmla="*/ 1941800 h 2060812"/>
              <a:gd name="connsiteX5" fmla="*/ 1786148 w 2060812"/>
              <a:gd name="connsiteY5" fmla="*/ 1539975 h 2060812"/>
              <a:gd name="connsiteX6" fmla="*/ 1793896 w 2060812"/>
              <a:gd name="connsiteY6" fmla="*/ 1525701 h 2060812"/>
              <a:gd name="connsiteX7" fmla="*/ 1897562 w 2060812"/>
              <a:gd name="connsiteY7" fmla="*/ 1583069 h 2060812"/>
              <a:gd name="connsiteX8" fmla="*/ 1884835 w 2060812"/>
              <a:gd name="connsiteY8" fmla="*/ 1606516 h 2060812"/>
              <a:gd name="connsiteX9" fmla="*/ 1030406 w 2060812"/>
              <a:gd name="connsiteY9" fmla="*/ 2060812 h 2060812"/>
              <a:gd name="connsiteX10" fmla="*/ 0 w 2060812"/>
              <a:gd name="connsiteY10" fmla="*/ 1030406 h 2060812"/>
              <a:gd name="connsiteX11" fmla="*/ 80975 w 2060812"/>
              <a:gd name="connsiteY11" fmla="*/ 629325 h 2060812"/>
              <a:gd name="connsiteX12" fmla="*/ 1030406 w 2060812"/>
              <a:gd name="connsiteY12" fmla="*/ 0 h 2060812"/>
              <a:gd name="connsiteX13" fmla="*/ 2060812 w 2060812"/>
              <a:gd name="connsiteY13" fmla="*/ 1030406 h 2060812"/>
              <a:gd name="connsiteX14" fmla="*/ 1979838 w 2060812"/>
              <a:gd name="connsiteY14" fmla="*/ 1431487 h 2060812"/>
              <a:gd name="connsiteX15" fmla="*/ 1958329 w 2060812"/>
              <a:gd name="connsiteY15" fmla="*/ 1471114 h 2060812"/>
              <a:gd name="connsiteX16" fmla="*/ 1854663 w 2060812"/>
              <a:gd name="connsiteY16" fmla="*/ 1413747 h 2060812"/>
              <a:gd name="connsiteX17" fmla="*/ 1870178 w 2060812"/>
              <a:gd name="connsiteY17" fmla="*/ 1385162 h 2060812"/>
              <a:gd name="connsiteX18" fmla="*/ 1941800 w 2060812"/>
              <a:gd name="connsiteY18" fmla="*/ 1030406 h 2060812"/>
              <a:gd name="connsiteX19" fmla="*/ 1030406 w 2060812"/>
              <a:gd name="connsiteY19" fmla="*/ 119012 h 2060812"/>
              <a:gd name="connsiteX20" fmla="*/ 274664 w 2060812"/>
              <a:gd name="connsiteY20" fmla="*/ 520837 h 2060812"/>
              <a:gd name="connsiteX21" fmla="*/ 266916 w 2060812"/>
              <a:gd name="connsiteY21" fmla="*/ 535112 h 2060812"/>
              <a:gd name="connsiteX22" fmla="*/ 163250 w 2060812"/>
              <a:gd name="connsiteY22" fmla="*/ 477745 h 2060812"/>
              <a:gd name="connsiteX23" fmla="*/ 175977 w 2060812"/>
              <a:gd name="connsiteY23" fmla="*/ 454296 h 2060812"/>
              <a:gd name="connsiteX24" fmla="*/ 1030406 w 2060812"/>
              <a:gd name="connsiteY24" fmla="*/ 0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60812" h="2060812">
                <a:moveTo>
                  <a:pt x="102483" y="589699"/>
                </a:moveTo>
                <a:lnTo>
                  <a:pt x="206149" y="647067"/>
                </a:lnTo>
                <a:lnTo>
                  <a:pt x="190634" y="675650"/>
                </a:lnTo>
                <a:cubicBezTo>
                  <a:pt x="144515" y="784688"/>
                  <a:pt x="119012" y="904569"/>
                  <a:pt x="119012" y="1030406"/>
                </a:cubicBezTo>
                <a:cubicBezTo>
                  <a:pt x="119012" y="1533755"/>
                  <a:pt x="527057" y="1941800"/>
                  <a:pt x="1030406" y="1941800"/>
                </a:cubicBezTo>
                <a:cubicBezTo>
                  <a:pt x="1344999" y="1941800"/>
                  <a:pt x="1622364" y="1782408"/>
                  <a:pt x="1786148" y="1539975"/>
                </a:cubicBezTo>
                <a:lnTo>
                  <a:pt x="1793896" y="1525701"/>
                </a:lnTo>
                <a:lnTo>
                  <a:pt x="1897562" y="1583069"/>
                </a:lnTo>
                <a:lnTo>
                  <a:pt x="1884835" y="1606516"/>
                </a:lnTo>
                <a:cubicBezTo>
                  <a:pt x="1699664" y="1880606"/>
                  <a:pt x="1386080" y="2060812"/>
                  <a:pt x="1030406" y="2060812"/>
                </a:cubicBezTo>
                <a:cubicBezTo>
                  <a:pt x="461328" y="2060812"/>
                  <a:pt x="0" y="1599484"/>
                  <a:pt x="0" y="1030406"/>
                </a:cubicBezTo>
                <a:cubicBezTo>
                  <a:pt x="0" y="888137"/>
                  <a:pt x="28833" y="752602"/>
                  <a:pt x="80975" y="629325"/>
                </a:cubicBezTo>
                <a:close/>
                <a:moveTo>
                  <a:pt x="1030406" y="0"/>
                </a:moveTo>
                <a:cubicBezTo>
                  <a:pt x="1599484" y="0"/>
                  <a:pt x="2060812" y="461328"/>
                  <a:pt x="2060812" y="1030406"/>
                </a:cubicBezTo>
                <a:cubicBezTo>
                  <a:pt x="2060812" y="1172676"/>
                  <a:pt x="2031979" y="1308211"/>
                  <a:pt x="1979838" y="1431487"/>
                </a:cubicBezTo>
                <a:lnTo>
                  <a:pt x="1958329" y="1471114"/>
                </a:lnTo>
                <a:lnTo>
                  <a:pt x="1854663" y="1413747"/>
                </a:lnTo>
                <a:lnTo>
                  <a:pt x="1870178" y="1385162"/>
                </a:lnTo>
                <a:cubicBezTo>
                  <a:pt x="1916297" y="1276124"/>
                  <a:pt x="1941800" y="1156243"/>
                  <a:pt x="1941800" y="1030406"/>
                </a:cubicBezTo>
                <a:cubicBezTo>
                  <a:pt x="1941800" y="527057"/>
                  <a:pt x="1533755" y="119012"/>
                  <a:pt x="1030406" y="119012"/>
                </a:cubicBezTo>
                <a:cubicBezTo>
                  <a:pt x="715813" y="119012"/>
                  <a:pt x="438448" y="278405"/>
                  <a:pt x="274664" y="520837"/>
                </a:cubicBezTo>
                <a:lnTo>
                  <a:pt x="266916" y="535112"/>
                </a:lnTo>
                <a:lnTo>
                  <a:pt x="163250" y="477745"/>
                </a:lnTo>
                <a:lnTo>
                  <a:pt x="175977" y="454296"/>
                </a:lnTo>
                <a:cubicBezTo>
                  <a:pt x="361149" y="180206"/>
                  <a:pt x="674733" y="0"/>
                  <a:pt x="10304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FCFC75EF-0CF4-40E4-A605-81983AD4DB89}"/>
              </a:ext>
            </a:extLst>
          </p:cNvPr>
          <p:cNvSpPr/>
          <p:nvPr userDrawn="1"/>
        </p:nvSpPr>
        <p:spPr>
          <a:xfrm>
            <a:off x="1033074" y="3022016"/>
            <a:ext cx="905366" cy="905366"/>
          </a:xfrm>
          <a:custGeom>
            <a:avLst/>
            <a:gdLst>
              <a:gd name="connsiteX0" fmla="*/ 102483 w 2060812"/>
              <a:gd name="connsiteY0" fmla="*/ 589699 h 2060812"/>
              <a:gd name="connsiteX1" fmla="*/ 206149 w 2060812"/>
              <a:gd name="connsiteY1" fmla="*/ 647067 h 2060812"/>
              <a:gd name="connsiteX2" fmla="*/ 190634 w 2060812"/>
              <a:gd name="connsiteY2" fmla="*/ 675650 h 2060812"/>
              <a:gd name="connsiteX3" fmla="*/ 119012 w 2060812"/>
              <a:gd name="connsiteY3" fmla="*/ 1030406 h 2060812"/>
              <a:gd name="connsiteX4" fmla="*/ 1030406 w 2060812"/>
              <a:gd name="connsiteY4" fmla="*/ 1941800 h 2060812"/>
              <a:gd name="connsiteX5" fmla="*/ 1786148 w 2060812"/>
              <a:gd name="connsiteY5" fmla="*/ 1539975 h 2060812"/>
              <a:gd name="connsiteX6" fmla="*/ 1793896 w 2060812"/>
              <a:gd name="connsiteY6" fmla="*/ 1525701 h 2060812"/>
              <a:gd name="connsiteX7" fmla="*/ 1897562 w 2060812"/>
              <a:gd name="connsiteY7" fmla="*/ 1583069 h 2060812"/>
              <a:gd name="connsiteX8" fmla="*/ 1884835 w 2060812"/>
              <a:gd name="connsiteY8" fmla="*/ 1606516 h 2060812"/>
              <a:gd name="connsiteX9" fmla="*/ 1030406 w 2060812"/>
              <a:gd name="connsiteY9" fmla="*/ 2060812 h 2060812"/>
              <a:gd name="connsiteX10" fmla="*/ 0 w 2060812"/>
              <a:gd name="connsiteY10" fmla="*/ 1030406 h 2060812"/>
              <a:gd name="connsiteX11" fmla="*/ 80975 w 2060812"/>
              <a:gd name="connsiteY11" fmla="*/ 629325 h 2060812"/>
              <a:gd name="connsiteX12" fmla="*/ 1030406 w 2060812"/>
              <a:gd name="connsiteY12" fmla="*/ 0 h 2060812"/>
              <a:gd name="connsiteX13" fmla="*/ 2060812 w 2060812"/>
              <a:gd name="connsiteY13" fmla="*/ 1030406 h 2060812"/>
              <a:gd name="connsiteX14" fmla="*/ 1979838 w 2060812"/>
              <a:gd name="connsiteY14" fmla="*/ 1431487 h 2060812"/>
              <a:gd name="connsiteX15" fmla="*/ 1958329 w 2060812"/>
              <a:gd name="connsiteY15" fmla="*/ 1471114 h 2060812"/>
              <a:gd name="connsiteX16" fmla="*/ 1854663 w 2060812"/>
              <a:gd name="connsiteY16" fmla="*/ 1413747 h 2060812"/>
              <a:gd name="connsiteX17" fmla="*/ 1870178 w 2060812"/>
              <a:gd name="connsiteY17" fmla="*/ 1385162 h 2060812"/>
              <a:gd name="connsiteX18" fmla="*/ 1941800 w 2060812"/>
              <a:gd name="connsiteY18" fmla="*/ 1030406 h 2060812"/>
              <a:gd name="connsiteX19" fmla="*/ 1030406 w 2060812"/>
              <a:gd name="connsiteY19" fmla="*/ 119012 h 2060812"/>
              <a:gd name="connsiteX20" fmla="*/ 274664 w 2060812"/>
              <a:gd name="connsiteY20" fmla="*/ 520837 h 2060812"/>
              <a:gd name="connsiteX21" fmla="*/ 266916 w 2060812"/>
              <a:gd name="connsiteY21" fmla="*/ 535112 h 2060812"/>
              <a:gd name="connsiteX22" fmla="*/ 163250 w 2060812"/>
              <a:gd name="connsiteY22" fmla="*/ 477745 h 2060812"/>
              <a:gd name="connsiteX23" fmla="*/ 175977 w 2060812"/>
              <a:gd name="connsiteY23" fmla="*/ 454296 h 2060812"/>
              <a:gd name="connsiteX24" fmla="*/ 1030406 w 2060812"/>
              <a:gd name="connsiteY24" fmla="*/ 0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60812" h="2060812">
                <a:moveTo>
                  <a:pt x="102483" y="589699"/>
                </a:moveTo>
                <a:lnTo>
                  <a:pt x="206149" y="647067"/>
                </a:lnTo>
                <a:lnTo>
                  <a:pt x="190634" y="675650"/>
                </a:lnTo>
                <a:cubicBezTo>
                  <a:pt x="144515" y="784688"/>
                  <a:pt x="119012" y="904569"/>
                  <a:pt x="119012" y="1030406"/>
                </a:cubicBezTo>
                <a:cubicBezTo>
                  <a:pt x="119012" y="1533755"/>
                  <a:pt x="527057" y="1941800"/>
                  <a:pt x="1030406" y="1941800"/>
                </a:cubicBezTo>
                <a:cubicBezTo>
                  <a:pt x="1344999" y="1941800"/>
                  <a:pt x="1622364" y="1782408"/>
                  <a:pt x="1786148" y="1539975"/>
                </a:cubicBezTo>
                <a:lnTo>
                  <a:pt x="1793896" y="1525701"/>
                </a:lnTo>
                <a:lnTo>
                  <a:pt x="1897562" y="1583069"/>
                </a:lnTo>
                <a:lnTo>
                  <a:pt x="1884835" y="1606516"/>
                </a:lnTo>
                <a:cubicBezTo>
                  <a:pt x="1699664" y="1880606"/>
                  <a:pt x="1386080" y="2060812"/>
                  <a:pt x="1030406" y="2060812"/>
                </a:cubicBezTo>
                <a:cubicBezTo>
                  <a:pt x="461328" y="2060812"/>
                  <a:pt x="0" y="1599484"/>
                  <a:pt x="0" y="1030406"/>
                </a:cubicBezTo>
                <a:cubicBezTo>
                  <a:pt x="0" y="888137"/>
                  <a:pt x="28833" y="752602"/>
                  <a:pt x="80975" y="629325"/>
                </a:cubicBezTo>
                <a:close/>
                <a:moveTo>
                  <a:pt x="1030406" y="0"/>
                </a:moveTo>
                <a:cubicBezTo>
                  <a:pt x="1599484" y="0"/>
                  <a:pt x="2060812" y="461328"/>
                  <a:pt x="2060812" y="1030406"/>
                </a:cubicBezTo>
                <a:cubicBezTo>
                  <a:pt x="2060812" y="1172676"/>
                  <a:pt x="2031979" y="1308211"/>
                  <a:pt x="1979838" y="1431487"/>
                </a:cubicBezTo>
                <a:lnTo>
                  <a:pt x="1958329" y="1471114"/>
                </a:lnTo>
                <a:lnTo>
                  <a:pt x="1854663" y="1413747"/>
                </a:lnTo>
                <a:lnTo>
                  <a:pt x="1870178" y="1385162"/>
                </a:lnTo>
                <a:cubicBezTo>
                  <a:pt x="1916297" y="1276124"/>
                  <a:pt x="1941800" y="1156243"/>
                  <a:pt x="1941800" y="1030406"/>
                </a:cubicBezTo>
                <a:cubicBezTo>
                  <a:pt x="1941800" y="527057"/>
                  <a:pt x="1533755" y="119012"/>
                  <a:pt x="1030406" y="119012"/>
                </a:cubicBezTo>
                <a:cubicBezTo>
                  <a:pt x="715813" y="119012"/>
                  <a:pt x="438448" y="278405"/>
                  <a:pt x="274664" y="520837"/>
                </a:cubicBezTo>
                <a:lnTo>
                  <a:pt x="266916" y="535112"/>
                </a:lnTo>
                <a:lnTo>
                  <a:pt x="163250" y="477745"/>
                </a:lnTo>
                <a:lnTo>
                  <a:pt x="175977" y="454296"/>
                </a:lnTo>
                <a:cubicBezTo>
                  <a:pt x="361149" y="180206"/>
                  <a:pt x="674733" y="0"/>
                  <a:pt x="10304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6E6F7CA-1D4D-431F-AF96-8776DB0597A0}"/>
              </a:ext>
            </a:extLst>
          </p:cNvPr>
          <p:cNvSpPr/>
          <p:nvPr userDrawn="1"/>
        </p:nvSpPr>
        <p:spPr>
          <a:xfrm>
            <a:off x="4127854" y="3022016"/>
            <a:ext cx="905366" cy="905366"/>
          </a:xfrm>
          <a:custGeom>
            <a:avLst/>
            <a:gdLst>
              <a:gd name="connsiteX0" fmla="*/ 102483 w 2060812"/>
              <a:gd name="connsiteY0" fmla="*/ 589699 h 2060812"/>
              <a:gd name="connsiteX1" fmla="*/ 206149 w 2060812"/>
              <a:gd name="connsiteY1" fmla="*/ 647067 h 2060812"/>
              <a:gd name="connsiteX2" fmla="*/ 190634 w 2060812"/>
              <a:gd name="connsiteY2" fmla="*/ 675650 h 2060812"/>
              <a:gd name="connsiteX3" fmla="*/ 119012 w 2060812"/>
              <a:gd name="connsiteY3" fmla="*/ 1030406 h 2060812"/>
              <a:gd name="connsiteX4" fmla="*/ 1030406 w 2060812"/>
              <a:gd name="connsiteY4" fmla="*/ 1941800 h 2060812"/>
              <a:gd name="connsiteX5" fmla="*/ 1786148 w 2060812"/>
              <a:gd name="connsiteY5" fmla="*/ 1539975 h 2060812"/>
              <a:gd name="connsiteX6" fmla="*/ 1793896 w 2060812"/>
              <a:gd name="connsiteY6" fmla="*/ 1525701 h 2060812"/>
              <a:gd name="connsiteX7" fmla="*/ 1897562 w 2060812"/>
              <a:gd name="connsiteY7" fmla="*/ 1583069 h 2060812"/>
              <a:gd name="connsiteX8" fmla="*/ 1884835 w 2060812"/>
              <a:gd name="connsiteY8" fmla="*/ 1606516 h 2060812"/>
              <a:gd name="connsiteX9" fmla="*/ 1030406 w 2060812"/>
              <a:gd name="connsiteY9" fmla="*/ 2060812 h 2060812"/>
              <a:gd name="connsiteX10" fmla="*/ 0 w 2060812"/>
              <a:gd name="connsiteY10" fmla="*/ 1030406 h 2060812"/>
              <a:gd name="connsiteX11" fmla="*/ 80975 w 2060812"/>
              <a:gd name="connsiteY11" fmla="*/ 629325 h 2060812"/>
              <a:gd name="connsiteX12" fmla="*/ 1030406 w 2060812"/>
              <a:gd name="connsiteY12" fmla="*/ 0 h 2060812"/>
              <a:gd name="connsiteX13" fmla="*/ 2060812 w 2060812"/>
              <a:gd name="connsiteY13" fmla="*/ 1030406 h 2060812"/>
              <a:gd name="connsiteX14" fmla="*/ 1979838 w 2060812"/>
              <a:gd name="connsiteY14" fmla="*/ 1431487 h 2060812"/>
              <a:gd name="connsiteX15" fmla="*/ 1958329 w 2060812"/>
              <a:gd name="connsiteY15" fmla="*/ 1471114 h 2060812"/>
              <a:gd name="connsiteX16" fmla="*/ 1854663 w 2060812"/>
              <a:gd name="connsiteY16" fmla="*/ 1413747 h 2060812"/>
              <a:gd name="connsiteX17" fmla="*/ 1870178 w 2060812"/>
              <a:gd name="connsiteY17" fmla="*/ 1385162 h 2060812"/>
              <a:gd name="connsiteX18" fmla="*/ 1941800 w 2060812"/>
              <a:gd name="connsiteY18" fmla="*/ 1030406 h 2060812"/>
              <a:gd name="connsiteX19" fmla="*/ 1030406 w 2060812"/>
              <a:gd name="connsiteY19" fmla="*/ 119012 h 2060812"/>
              <a:gd name="connsiteX20" fmla="*/ 274664 w 2060812"/>
              <a:gd name="connsiteY20" fmla="*/ 520837 h 2060812"/>
              <a:gd name="connsiteX21" fmla="*/ 266916 w 2060812"/>
              <a:gd name="connsiteY21" fmla="*/ 535112 h 2060812"/>
              <a:gd name="connsiteX22" fmla="*/ 163250 w 2060812"/>
              <a:gd name="connsiteY22" fmla="*/ 477745 h 2060812"/>
              <a:gd name="connsiteX23" fmla="*/ 175977 w 2060812"/>
              <a:gd name="connsiteY23" fmla="*/ 454296 h 2060812"/>
              <a:gd name="connsiteX24" fmla="*/ 1030406 w 2060812"/>
              <a:gd name="connsiteY24" fmla="*/ 0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60812" h="2060812">
                <a:moveTo>
                  <a:pt x="102483" y="589699"/>
                </a:moveTo>
                <a:lnTo>
                  <a:pt x="206149" y="647067"/>
                </a:lnTo>
                <a:lnTo>
                  <a:pt x="190634" y="675650"/>
                </a:lnTo>
                <a:cubicBezTo>
                  <a:pt x="144515" y="784688"/>
                  <a:pt x="119012" y="904569"/>
                  <a:pt x="119012" y="1030406"/>
                </a:cubicBezTo>
                <a:cubicBezTo>
                  <a:pt x="119012" y="1533755"/>
                  <a:pt x="527057" y="1941800"/>
                  <a:pt x="1030406" y="1941800"/>
                </a:cubicBezTo>
                <a:cubicBezTo>
                  <a:pt x="1344999" y="1941800"/>
                  <a:pt x="1622364" y="1782408"/>
                  <a:pt x="1786148" y="1539975"/>
                </a:cubicBezTo>
                <a:lnTo>
                  <a:pt x="1793896" y="1525701"/>
                </a:lnTo>
                <a:lnTo>
                  <a:pt x="1897562" y="1583069"/>
                </a:lnTo>
                <a:lnTo>
                  <a:pt x="1884835" y="1606516"/>
                </a:lnTo>
                <a:cubicBezTo>
                  <a:pt x="1699664" y="1880606"/>
                  <a:pt x="1386080" y="2060812"/>
                  <a:pt x="1030406" y="2060812"/>
                </a:cubicBezTo>
                <a:cubicBezTo>
                  <a:pt x="461328" y="2060812"/>
                  <a:pt x="0" y="1599484"/>
                  <a:pt x="0" y="1030406"/>
                </a:cubicBezTo>
                <a:cubicBezTo>
                  <a:pt x="0" y="888137"/>
                  <a:pt x="28833" y="752602"/>
                  <a:pt x="80975" y="629325"/>
                </a:cubicBezTo>
                <a:close/>
                <a:moveTo>
                  <a:pt x="1030406" y="0"/>
                </a:moveTo>
                <a:cubicBezTo>
                  <a:pt x="1599484" y="0"/>
                  <a:pt x="2060812" y="461328"/>
                  <a:pt x="2060812" y="1030406"/>
                </a:cubicBezTo>
                <a:cubicBezTo>
                  <a:pt x="2060812" y="1172676"/>
                  <a:pt x="2031979" y="1308211"/>
                  <a:pt x="1979838" y="1431487"/>
                </a:cubicBezTo>
                <a:lnTo>
                  <a:pt x="1958329" y="1471114"/>
                </a:lnTo>
                <a:lnTo>
                  <a:pt x="1854663" y="1413747"/>
                </a:lnTo>
                <a:lnTo>
                  <a:pt x="1870178" y="1385162"/>
                </a:lnTo>
                <a:cubicBezTo>
                  <a:pt x="1916297" y="1276124"/>
                  <a:pt x="1941800" y="1156243"/>
                  <a:pt x="1941800" y="1030406"/>
                </a:cubicBezTo>
                <a:cubicBezTo>
                  <a:pt x="1941800" y="527057"/>
                  <a:pt x="1533755" y="119012"/>
                  <a:pt x="1030406" y="119012"/>
                </a:cubicBezTo>
                <a:cubicBezTo>
                  <a:pt x="715813" y="119012"/>
                  <a:pt x="438448" y="278405"/>
                  <a:pt x="274664" y="520837"/>
                </a:cubicBezTo>
                <a:lnTo>
                  <a:pt x="266916" y="535112"/>
                </a:lnTo>
                <a:lnTo>
                  <a:pt x="163250" y="477745"/>
                </a:lnTo>
                <a:lnTo>
                  <a:pt x="175977" y="454296"/>
                </a:lnTo>
                <a:cubicBezTo>
                  <a:pt x="361149" y="180206"/>
                  <a:pt x="674733" y="0"/>
                  <a:pt x="10304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9E941D-3324-4914-BD62-B30F9EC25C7B}"/>
              </a:ext>
            </a:extLst>
          </p:cNvPr>
          <p:cNvSpPr/>
          <p:nvPr userDrawn="1"/>
        </p:nvSpPr>
        <p:spPr>
          <a:xfrm>
            <a:off x="7222633" y="3022016"/>
            <a:ext cx="905366" cy="905366"/>
          </a:xfrm>
          <a:custGeom>
            <a:avLst/>
            <a:gdLst>
              <a:gd name="connsiteX0" fmla="*/ 102483 w 2060812"/>
              <a:gd name="connsiteY0" fmla="*/ 589699 h 2060812"/>
              <a:gd name="connsiteX1" fmla="*/ 206149 w 2060812"/>
              <a:gd name="connsiteY1" fmla="*/ 647067 h 2060812"/>
              <a:gd name="connsiteX2" fmla="*/ 190634 w 2060812"/>
              <a:gd name="connsiteY2" fmla="*/ 675650 h 2060812"/>
              <a:gd name="connsiteX3" fmla="*/ 119012 w 2060812"/>
              <a:gd name="connsiteY3" fmla="*/ 1030406 h 2060812"/>
              <a:gd name="connsiteX4" fmla="*/ 1030406 w 2060812"/>
              <a:gd name="connsiteY4" fmla="*/ 1941800 h 2060812"/>
              <a:gd name="connsiteX5" fmla="*/ 1786148 w 2060812"/>
              <a:gd name="connsiteY5" fmla="*/ 1539975 h 2060812"/>
              <a:gd name="connsiteX6" fmla="*/ 1793896 w 2060812"/>
              <a:gd name="connsiteY6" fmla="*/ 1525701 h 2060812"/>
              <a:gd name="connsiteX7" fmla="*/ 1897562 w 2060812"/>
              <a:gd name="connsiteY7" fmla="*/ 1583069 h 2060812"/>
              <a:gd name="connsiteX8" fmla="*/ 1884835 w 2060812"/>
              <a:gd name="connsiteY8" fmla="*/ 1606516 h 2060812"/>
              <a:gd name="connsiteX9" fmla="*/ 1030406 w 2060812"/>
              <a:gd name="connsiteY9" fmla="*/ 2060812 h 2060812"/>
              <a:gd name="connsiteX10" fmla="*/ 0 w 2060812"/>
              <a:gd name="connsiteY10" fmla="*/ 1030406 h 2060812"/>
              <a:gd name="connsiteX11" fmla="*/ 80975 w 2060812"/>
              <a:gd name="connsiteY11" fmla="*/ 629325 h 2060812"/>
              <a:gd name="connsiteX12" fmla="*/ 1030406 w 2060812"/>
              <a:gd name="connsiteY12" fmla="*/ 0 h 2060812"/>
              <a:gd name="connsiteX13" fmla="*/ 2060812 w 2060812"/>
              <a:gd name="connsiteY13" fmla="*/ 1030406 h 2060812"/>
              <a:gd name="connsiteX14" fmla="*/ 1979838 w 2060812"/>
              <a:gd name="connsiteY14" fmla="*/ 1431487 h 2060812"/>
              <a:gd name="connsiteX15" fmla="*/ 1958329 w 2060812"/>
              <a:gd name="connsiteY15" fmla="*/ 1471114 h 2060812"/>
              <a:gd name="connsiteX16" fmla="*/ 1854663 w 2060812"/>
              <a:gd name="connsiteY16" fmla="*/ 1413747 h 2060812"/>
              <a:gd name="connsiteX17" fmla="*/ 1870178 w 2060812"/>
              <a:gd name="connsiteY17" fmla="*/ 1385162 h 2060812"/>
              <a:gd name="connsiteX18" fmla="*/ 1941800 w 2060812"/>
              <a:gd name="connsiteY18" fmla="*/ 1030406 h 2060812"/>
              <a:gd name="connsiteX19" fmla="*/ 1030406 w 2060812"/>
              <a:gd name="connsiteY19" fmla="*/ 119012 h 2060812"/>
              <a:gd name="connsiteX20" fmla="*/ 274664 w 2060812"/>
              <a:gd name="connsiteY20" fmla="*/ 520837 h 2060812"/>
              <a:gd name="connsiteX21" fmla="*/ 266916 w 2060812"/>
              <a:gd name="connsiteY21" fmla="*/ 535112 h 2060812"/>
              <a:gd name="connsiteX22" fmla="*/ 163250 w 2060812"/>
              <a:gd name="connsiteY22" fmla="*/ 477745 h 2060812"/>
              <a:gd name="connsiteX23" fmla="*/ 175977 w 2060812"/>
              <a:gd name="connsiteY23" fmla="*/ 454296 h 2060812"/>
              <a:gd name="connsiteX24" fmla="*/ 1030406 w 2060812"/>
              <a:gd name="connsiteY24" fmla="*/ 0 h 20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60812" h="2060812">
                <a:moveTo>
                  <a:pt x="102483" y="589699"/>
                </a:moveTo>
                <a:lnTo>
                  <a:pt x="206149" y="647067"/>
                </a:lnTo>
                <a:lnTo>
                  <a:pt x="190634" y="675650"/>
                </a:lnTo>
                <a:cubicBezTo>
                  <a:pt x="144515" y="784688"/>
                  <a:pt x="119012" y="904569"/>
                  <a:pt x="119012" y="1030406"/>
                </a:cubicBezTo>
                <a:cubicBezTo>
                  <a:pt x="119012" y="1533755"/>
                  <a:pt x="527057" y="1941800"/>
                  <a:pt x="1030406" y="1941800"/>
                </a:cubicBezTo>
                <a:cubicBezTo>
                  <a:pt x="1344999" y="1941800"/>
                  <a:pt x="1622364" y="1782408"/>
                  <a:pt x="1786148" y="1539975"/>
                </a:cubicBezTo>
                <a:lnTo>
                  <a:pt x="1793896" y="1525701"/>
                </a:lnTo>
                <a:lnTo>
                  <a:pt x="1897562" y="1583069"/>
                </a:lnTo>
                <a:lnTo>
                  <a:pt x="1884835" y="1606516"/>
                </a:lnTo>
                <a:cubicBezTo>
                  <a:pt x="1699664" y="1880606"/>
                  <a:pt x="1386080" y="2060812"/>
                  <a:pt x="1030406" y="2060812"/>
                </a:cubicBezTo>
                <a:cubicBezTo>
                  <a:pt x="461328" y="2060812"/>
                  <a:pt x="0" y="1599484"/>
                  <a:pt x="0" y="1030406"/>
                </a:cubicBezTo>
                <a:cubicBezTo>
                  <a:pt x="0" y="888137"/>
                  <a:pt x="28833" y="752602"/>
                  <a:pt x="80975" y="629325"/>
                </a:cubicBezTo>
                <a:close/>
                <a:moveTo>
                  <a:pt x="1030406" y="0"/>
                </a:moveTo>
                <a:cubicBezTo>
                  <a:pt x="1599484" y="0"/>
                  <a:pt x="2060812" y="461328"/>
                  <a:pt x="2060812" y="1030406"/>
                </a:cubicBezTo>
                <a:cubicBezTo>
                  <a:pt x="2060812" y="1172676"/>
                  <a:pt x="2031979" y="1308211"/>
                  <a:pt x="1979838" y="1431487"/>
                </a:cubicBezTo>
                <a:lnTo>
                  <a:pt x="1958329" y="1471114"/>
                </a:lnTo>
                <a:lnTo>
                  <a:pt x="1854663" y="1413747"/>
                </a:lnTo>
                <a:lnTo>
                  <a:pt x="1870178" y="1385162"/>
                </a:lnTo>
                <a:cubicBezTo>
                  <a:pt x="1916297" y="1276124"/>
                  <a:pt x="1941800" y="1156243"/>
                  <a:pt x="1941800" y="1030406"/>
                </a:cubicBezTo>
                <a:cubicBezTo>
                  <a:pt x="1941800" y="527057"/>
                  <a:pt x="1533755" y="119012"/>
                  <a:pt x="1030406" y="119012"/>
                </a:cubicBezTo>
                <a:cubicBezTo>
                  <a:pt x="715813" y="119012"/>
                  <a:pt x="438448" y="278405"/>
                  <a:pt x="274664" y="520837"/>
                </a:cubicBezTo>
                <a:lnTo>
                  <a:pt x="266916" y="535112"/>
                </a:lnTo>
                <a:lnTo>
                  <a:pt x="163250" y="477745"/>
                </a:lnTo>
                <a:lnTo>
                  <a:pt x="175977" y="454296"/>
                </a:lnTo>
                <a:cubicBezTo>
                  <a:pt x="361149" y="180206"/>
                  <a:pt x="674733" y="0"/>
                  <a:pt x="10304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="" xmlns:a16="http://schemas.microsoft.com/office/drawing/2014/main" id="{9099330D-E249-4F69-B199-C90B5A77C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76613" y="2080417"/>
            <a:ext cx="2400470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="" xmlns:a16="http://schemas.microsoft.com/office/drawing/2014/main" id="{5D1CAD95-22C1-46EF-A236-94E01E557F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76613" y="2406863"/>
            <a:ext cx="2400470" cy="60979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="" xmlns:a16="http://schemas.microsoft.com/office/drawing/2014/main" id="{90A7BEEB-2F12-4A3E-B4A4-87ADFA0935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84150" y="2080417"/>
            <a:ext cx="2400470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="" xmlns:a16="http://schemas.microsoft.com/office/drawing/2014/main" id="{17A460BA-B985-4F51-A7A4-F5804FC74F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84150" y="2406863"/>
            <a:ext cx="2400470" cy="60979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BE4F9898-70B1-484E-BF37-6D327C6A6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2741" y="3962824"/>
            <a:ext cx="2400470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="" xmlns:a16="http://schemas.microsoft.com/office/drawing/2014/main" id="{EC5FA066-ACC8-4728-AFF9-44EB26874E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2741" y="4289270"/>
            <a:ext cx="2400470" cy="60979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="" xmlns:a16="http://schemas.microsoft.com/office/drawing/2014/main" id="{D45B02CC-4AD0-4128-BE23-D7F54CF274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71766" y="3958620"/>
            <a:ext cx="2400470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="" xmlns:a16="http://schemas.microsoft.com/office/drawing/2014/main" id="{6A84B513-6EA6-46FB-BDEC-F07819F322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71766" y="4285066"/>
            <a:ext cx="2400470" cy="60979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2C9C2B53-94F1-4657-AC3D-8E8BD3E8A6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50790" y="3958620"/>
            <a:ext cx="2400470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="" xmlns:a16="http://schemas.microsoft.com/office/drawing/2014/main" id="{FE8CD345-8BC5-4864-BF40-69335C57D5C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50790" y="4285066"/>
            <a:ext cx="2400470" cy="60979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="" xmlns:a16="http://schemas.microsoft.com/office/drawing/2014/main" id="{C154658E-183B-44F5-9CAC-053E545A45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7750" y="1335117"/>
            <a:ext cx="559678" cy="55967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7">
            <a:extLst>
              <a:ext uri="{FF2B5EF4-FFF2-40B4-BE49-F238E27FC236}">
                <a16:creationId xmlns="" xmlns:a16="http://schemas.microsoft.com/office/drawing/2014/main" id="{B4A1EF9D-B591-4B5A-B0E7-73CAE26EC57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53940" y="1323197"/>
            <a:ext cx="559678" cy="55967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7">
            <a:extLst>
              <a:ext uri="{FF2B5EF4-FFF2-40B4-BE49-F238E27FC236}">
                <a16:creationId xmlns="" xmlns:a16="http://schemas.microsoft.com/office/drawing/2014/main" id="{2DC330D3-31F2-4860-A1A4-F7D24F52D7D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213135" y="3194859"/>
            <a:ext cx="559678" cy="55967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7">
            <a:extLst>
              <a:ext uri="{FF2B5EF4-FFF2-40B4-BE49-F238E27FC236}">
                <a16:creationId xmlns="" xmlns:a16="http://schemas.microsoft.com/office/drawing/2014/main" id="{EA4C819B-C1BC-4906-A82E-243BAF21764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00698" y="3199161"/>
            <a:ext cx="559678" cy="55967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7">
            <a:extLst>
              <a:ext uri="{FF2B5EF4-FFF2-40B4-BE49-F238E27FC236}">
                <a16:creationId xmlns="" xmlns:a16="http://schemas.microsoft.com/office/drawing/2014/main" id="{79C05DCB-6C58-4BE5-9260-1F93941DBA7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95478" y="3194860"/>
            <a:ext cx="559678" cy="55967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1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/>
      <p:bldP spid="19" grpId="0"/>
      <p:bldP spid="20" grpId="0"/>
      <p:bldP spid="21" grpId="0"/>
      <p:bldP spid="22" grpId="0"/>
    </p:bld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108D59-F154-4DBB-9C6A-FFE1AE4C70C3}"/>
              </a:ext>
            </a:extLst>
          </p:cNvPr>
          <p:cNvSpPr/>
          <p:nvPr userDrawn="1"/>
        </p:nvSpPr>
        <p:spPr>
          <a:xfrm>
            <a:off x="0" y="3039832"/>
            <a:ext cx="9144000" cy="939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6380880-19C2-4BE0-AE27-DF22DD6CAC9E}"/>
              </a:ext>
            </a:extLst>
          </p:cNvPr>
          <p:cNvSpPr/>
          <p:nvPr userDrawn="1"/>
        </p:nvSpPr>
        <p:spPr>
          <a:xfrm>
            <a:off x="849573" y="3166500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9225092-B6DC-4085-A6B3-8BA227CFD529}"/>
              </a:ext>
            </a:extLst>
          </p:cNvPr>
          <p:cNvSpPr/>
          <p:nvPr userDrawn="1"/>
        </p:nvSpPr>
        <p:spPr>
          <a:xfrm>
            <a:off x="4572000" y="3166499"/>
            <a:ext cx="685800" cy="685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rriweather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E810C50-82B3-4237-B362-6F6AF9C8CC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253" y="1486448"/>
            <a:ext cx="1234440" cy="12344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="" xmlns:a16="http://schemas.microsoft.com/office/drawing/2014/main" id="{70AD293A-0575-4D1E-AF3A-B38C42BD8B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6260" y="3166500"/>
            <a:ext cx="2964926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="" xmlns:a16="http://schemas.microsoft.com/office/drawing/2014/main" id="{A5333E56-9B38-4E03-ADBE-393FC6ACA5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06786" y="3159814"/>
            <a:ext cx="2964926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3DFF6F9-C2AC-487E-91CE-9775D74B4E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5559" y="3274695"/>
            <a:ext cx="413828" cy="44581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66EC2220-F544-4C3D-BC9C-DAB8956AEC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07987" y="3291600"/>
            <a:ext cx="413828" cy="43559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350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  <p:bldP spid="1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/>
      <p:bldP spid="1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FCE42AD-01B0-4D88-92FD-F57D74EFA9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8540" y="1839149"/>
            <a:ext cx="1465205" cy="1465204"/>
          </a:xfrm>
          <a:custGeom>
            <a:avLst/>
            <a:gdLst>
              <a:gd name="connsiteX0" fmla="*/ 976803 w 1953606"/>
              <a:gd name="connsiteY0" fmla="*/ 0 h 1953606"/>
              <a:gd name="connsiteX1" fmla="*/ 1953606 w 1953606"/>
              <a:gd name="connsiteY1" fmla="*/ 976803 h 1953606"/>
              <a:gd name="connsiteX2" fmla="*/ 976803 w 1953606"/>
              <a:gd name="connsiteY2" fmla="*/ 1953606 h 1953606"/>
              <a:gd name="connsiteX3" fmla="*/ 0 w 1953606"/>
              <a:gd name="connsiteY3" fmla="*/ 976803 h 1953606"/>
              <a:gd name="connsiteX4" fmla="*/ 976803 w 1953606"/>
              <a:gd name="connsiteY4" fmla="*/ 0 h 19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606" h="1953606">
                <a:moveTo>
                  <a:pt x="976803" y="0"/>
                </a:moveTo>
                <a:cubicBezTo>
                  <a:pt x="1516276" y="0"/>
                  <a:pt x="1953606" y="437330"/>
                  <a:pt x="1953606" y="976803"/>
                </a:cubicBezTo>
                <a:cubicBezTo>
                  <a:pt x="1953606" y="1516276"/>
                  <a:pt x="1516276" y="1953606"/>
                  <a:pt x="976803" y="1953606"/>
                </a:cubicBezTo>
                <a:cubicBezTo>
                  <a:pt x="437330" y="1953606"/>
                  <a:pt x="0" y="1516276"/>
                  <a:pt x="0" y="976803"/>
                </a:cubicBezTo>
                <a:cubicBezTo>
                  <a:pt x="0" y="437330"/>
                  <a:pt x="437330" y="0"/>
                  <a:pt x="976803" y="0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1B29F83-B19D-4A10-8952-DE7838B07FB4}"/>
              </a:ext>
            </a:extLst>
          </p:cNvPr>
          <p:cNvSpPr/>
          <p:nvPr userDrawn="1"/>
        </p:nvSpPr>
        <p:spPr>
          <a:xfrm>
            <a:off x="4880610" y="1640575"/>
            <a:ext cx="1258855" cy="1862352"/>
          </a:xfrm>
          <a:custGeom>
            <a:avLst/>
            <a:gdLst>
              <a:gd name="connsiteX0" fmla="*/ 123122 w 1678474"/>
              <a:gd name="connsiteY0" fmla="*/ 2218371 h 2483136"/>
              <a:gd name="connsiteX1" fmla="*/ 441452 w 1678474"/>
              <a:gd name="connsiteY1" fmla="*/ 2218371 h 2483136"/>
              <a:gd name="connsiteX2" fmla="*/ 387243 w 1678474"/>
              <a:gd name="connsiteY2" fmla="*/ 2269135 h 2483136"/>
              <a:gd name="connsiteX3" fmla="*/ 44238 w 1678474"/>
              <a:gd name="connsiteY3" fmla="*/ 2468784 h 2483136"/>
              <a:gd name="connsiteX4" fmla="*/ 0 w 1678474"/>
              <a:gd name="connsiteY4" fmla="*/ 2483136 h 2483136"/>
              <a:gd name="connsiteX5" fmla="*/ 0 w 1678474"/>
              <a:gd name="connsiteY5" fmla="*/ 2281375 h 2483136"/>
              <a:gd name="connsiteX6" fmla="*/ 98621 w 1678474"/>
              <a:gd name="connsiteY6" fmla="*/ 2233867 h 2483136"/>
              <a:gd name="connsiteX7" fmla="*/ 0 w 1678474"/>
              <a:gd name="connsiteY7" fmla="*/ 0 h 2483136"/>
              <a:gd name="connsiteX8" fmla="*/ 44238 w 1678474"/>
              <a:gd name="connsiteY8" fmla="*/ 14352 h 2483136"/>
              <a:gd name="connsiteX9" fmla="*/ 387243 w 1678474"/>
              <a:gd name="connsiteY9" fmla="*/ 214002 h 2483136"/>
              <a:gd name="connsiteX10" fmla="*/ 441451 w 1678474"/>
              <a:gd name="connsiteY10" fmla="*/ 264764 h 2483136"/>
              <a:gd name="connsiteX11" fmla="*/ 441452 w 1678474"/>
              <a:gd name="connsiteY11" fmla="*/ 264764 h 2483136"/>
              <a:gd name="connsiteX12" fmla="*/ 531485 w 1678474"/>
              <a:gd name="connsiteY12" fmla="*/ 349075 h 2483136"/>
              <a:gd name="connsiteX13" fmla="*/ 654183 w 1678474"/>
              <a:gd name="connsiteY13" fmla="*/ 504278 h 2483136"/>
              <a:gd name="connsiteX14" fmla="*/ 767622 w 1678474"/>
              <a:gd name="connsiteY14" fmla="*/ 713274 h 2483136"/>
              <a:gd name="connsiteX15" fmla="*/ 1678474 w 1678474"/>
              <a:gd name="connsiteY15" fmla="*/ 1241568 h 2483136"/>
              <a:gd name="connsiteX16" fmla="*/ 767620 w 1678474"/>
              <a:gd name="connsiteY16" fmla="*/ 1769864 h 2483136"/>
              <a:gd name="connsiteX17" fmla="*/ 654183 w 1678474"/>
              <a:gd name="connsiteY17" fmla="*/ 1978856 h 2483136"/>
              <a:gd name="connsiteX18" fmla="*/ 531485 w 1678474"/>
              <a:gd name="connsiteY18" fmla="*/ 2134059 h 2483136"/>
              <a:gd name="connsiteX19" fmla="*/ 441452 w 1678474"/>
              <a:gd name="connsiteY19" fmla="*/ 2218370 h 2483136"/>
              <a:gd name="connsiteX20" fmla="*/ 123122 w 1678474"/>
              <a:gd name="connsiteY20" fmla="*/ 2218370 h 2483136"/>
              <a:gd name="connsiteX21" fmla="*/ 224998 w 1678474"/>
              <a:gd name="connsiteY21" fmla="*/ 2153936 h 2483136"/>
              <a:gd name="connsiteX22" fmla="*/ 689212 w 1678474"/>
              <a:gd name="connsiteY22" fmla="*/ 1241567 h 2483136"/>
              <a:gd name="connsiteX23" fmla="*/ 224998 w 1678474"/>
              <a:gd name="connsiteY23" fmla="*/ 329198 h 2483136"/>
              <a:gd name="connsiteX24" fmla="*/ 123124 w 1678474"/>
              <a:gd name="connsiteY24" fmla="*/ 264765 h 2483136"/>
              <a:gd name="connsiteX25" fmla="*/ 123122 w 1678474"/>
              <a:gd name="connsiteY25" fmla="*/ 264765 h 2483136"/>
              <a:gd name="connsiteX26" fmla="*/ 98621 w 1678474"/>
              <a:gd name="connsiteY26" fmla="*/ 249269 h 2483136"/>
              <a:gd name="connsiteX27" fmla="*/ 0 w 1678474"/>
              <a:gd name="connsiteY27" fmla="*/ 201761 h 24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78474" h="2483136">
                <a:moveTo>
                  <a:pt x="123122" y="2218371"/>
                </a:moveTo>
                <a:lnTo>
                  <a:pt x="441452" y="2218371"/>
                </a:lnTo>
                <a:lnTo>
                  <a:pt x="387243" y="2269135"/>
                </a:lnTo>
                <a:cubicBezTo>
                  <a:pt x="284461" y="2351913"/>
                  <a:pt x="169003" y="2419587"/>
                  <a:pt x="44238" y="2468784"/>
                </a:cubicBezTo>
                <a:lnTo>
                  <a:pt x="0" y="2483136"/>
                </a:lnTo>
                <a:lnTo>
                  <a:pt x="0" y="2281375"/>
                </a:lnTo>
                <a:lnTo>
                  <a:pt x="98621" y="2233867"/>
                </a:lnTo>
                <a:close/>
                <a:moveTo>
                  <a:pt x="0" y="0"/>
                </a:moveTo>
                <a:lnTo>
                  <a:pt x="44238" y="14352"/>
                </a:lnTo>
                <a:cubicBezTo>
                  <a:pt x="169003" y="63550"/>
                  <a:pt x="284461" y="131223"/>
                  <a:pt x="387243" y="214002"/>
                </a:cubicBezTo>
                <a:lnTo>
                  <a:pt x="441451" y="264764"/>
                </a:lnTo>
                <a:lnTo>
                  <a:pt x="441452" y="264764"/>
                </a:lnTo>
                <a:lnTo>
                  <a:pt x="531485" y="349075"/>
                </a:lnTo>
                <a:cubicBezTo>
                  <a:pt x="576116" y="397595"/>
                  <a:pt x="617156" y="449470"/>
                  <a:pt x="654183" y="504278"/>
                </a:cubicBezTo>
                <a:lnTo>
                  <a:pt x="767622" y="713274"/>
                </a:lnTo>
                <a:lnTo>
                  <a:pt x="1678474" y="1241568"/>
                </a:lnTo>
                <a:lnTo>
                  <a:pt x="767620" y="1769864"/>
                </a:lnTo>
                <a:lnTo>
                  <a:pt x="654183" y="1978856"/>
                </a:lnTo>
                <a:cubicBezTo>
                  <a:pt x="617156" y="2033664"/>
                  <a:pt x="576116" y="2085539"/>
                  <a:pt x="531485" y="2134059"/>
                </a:cubicBezTo>
                <a:lnTo>
                  <a:pt x="441452" y="2218370"/>
                </a:lnTo>
                <a:lnTo>
                  <a:pt x="123122" y="2218370"/>
                </a:lnTo>
                <a:lnTo>
                  <a:pt x="224998" y="2153936"/>
                </a:lnTo>
                <a:cubicBezTo>
                  <a:pt x="506375" y="1948717"/>
                  <a:pt x="689212" y="1616494"/>
                  <a:pt x="689212" y="1241567"/>
                </a:cubicBezTo>
                <a:cubicBezTo>
                  <a:pt x="689212" y="866640"/>
                  <a:pt x="506375" y="534417"/>
                  <a:pt x="224998" y="329198"/>
                </a:cubicBezTo>
                <a:lnTo>
                  <a:pt x="123124" y="264765"/>
                </a:lnTo>
                <a:lnTo>
                  <a:pt x="123122" y="264765"/>
                </a:lnTo>
                <a:lnTo>
                  <a:pt x="98621" y="249269"/>
                </a:lnTo>
                <a:lnTo>
                  <a:pt x="0" y="2017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BDA18BD6-3B06-4CE8-B1A5-730A7249D17C}"/>
              </a:ext>
            </a:extLst>
          </p:cNvPr>
          <p:cNvSpPr/>
          <p:nvPr userDrawn="1"/>
        </p:nvSpPr>
        <p:spPr>
          <a:xfrm>
            <a:off x="3004535" y="1625738"/>
            <a:ext cx="1258855" cy="1892025"/>
          </a:xfrm>
          <a:custGeom>
            <a:avLst/>
            <a:gdLst>
              <a:gd name="connsiteX0" fmla="*/ 1678474 w 1678474"/>
              <a:gd name="connsiteY0" fmla="*/ 0 h 2522700"/>
              <a:gd name="connsiteX1" fmla="*/ 1678474 w 1678474"/>
              <a:gd name="connsiteY1" fmla="*/ 201182 h 2522700"/>
              <a:gd name="connsiteX2" fmla="*/ 1622879 w 1678474"/>
              <a:gd name="connsiteY2" fmla="*/ 221531 h 2522700"/>
              <a:gd name="connsiteX3" fmla="*/ 933640 w 1678474"/>
              <a:gd name="connsiteY3" fmla="*/ 1261350 h 2522700"/>
              <a:gd name="connsiteX4" fmla="*/ 1622879 w 1678474"/>
              <a:gd name="connsiteY4" fmla="*/ 2301170 h 2522700"/>
              <a:gd name="connsiteX5" fmla="*/ 1678474 w 1678474"/>
              <a:gd name="connsiteY5" fmla="*/ 2321518 h 2522700"/>
              <a:gd name="connsiteX6" fmla="*/ 1678474 w 1678474"/>
              <a:gd name="connsiteY6" fmla="*/ 2522700 h 2522700"/>
              <a:gd name="connsiteX7" fmla="*/ 1670007 w 1678474"/>
              <a:gd name="connsiteY7" fmla="*/ 2520749 h 2522700"/>
              <a:gd name="connsiteX8" fmla="*/ 847088 w 1678474"/>
              <a:gd name="connsiteY8" fmla="*/ 1774641 h 2522700"/>
              <a:gd name="connsiteX9" fmla="*/ 836875 w 1678474"/>
              <a:gd name="connsiteY9" fmla="*/ 1746737 h 2522700"/>
              <a:gd name="connsiteX10" fmla="*/ 0 w 1678474"/>
              <a:gd name="connsiteY10" fmla="*/ 1261350 h 2522700"/>
              <a:gd name="connsiteX11" fmla="*/ 836875 w 1678474"/>
              <a:gd name="connsiteY11" fmla="*/ 775963 h 2522700"/>
              <a:gd name="connsiteX12" fmla="*/ 847088 w 1678474"/>
              <a:gd name="connsiteY12" fmla="*/ 748059 h 2522700"/>
              <a:gd name="connsiteX13" fmla="*/ 1670007 w 1678474"/>
              <a:gd name="connsiteY13" fmla="*/ 1952 h 2522700"/>
              <a:gd name="connsiteX14" fmla="*/ 1678474 w 1678474"/>
              <a:gd name="connsiteY14" fmla="*/ 0 h 25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8474" h="2522700">
                <a:moveTo>
                  <a:pt x="1678474" y="0"/>
                </a:moveTo>
                <a:lnTo>
                  <a:pt x="1678474" y="201182"/>
                </a:lnTo>
                <a:lnTo>
                  <a:pt x="1622879" y="221531"/>
                </a:lnTo>
                <a:cubicBezTo>
                  <a:pt x="1217842" y="392847"/>
                  <a:pt x="933640" y="793909"/>
                  <a:pt x="933640" y="1261350"/>
                </a:cubicBezTo>
                <a:cubicBezTo>
                  <a:pt x="933640" y="1728791"/>
                  <a:pt x="1217842" y="2129854"/>
                  <a:pt x="1622879" y="2301170"/>
                </a:cubicBezTo>
                <a:lnTo>
                  <a:pt x="1678474" y="2321518"/>
                </a:lnTo>
                <a:lnTo>
                  <a:pt x="1678474" y="2522700"/>
                </a:lnTo>
                <a:lnTo>
                  <a:pt x="1670007" y="2520749"/>
                </a:lnTo>
                <a:cubicBezTo>
                  <a:pt x="1298380" y="2405161"/>
                  <a:pt x="997229" y="2129613"/>
                  <a:pt x="847088" y="1774641"/>
                </a:cubicBezTo>
                <a:lnTo>
                  <a:pt x="836875" y="1746737"/>
                </a:lnTo>
                <a:lnTo>
                  <a:pt x="0" y="1261350"/>
                </a:lnTo>
                <a:lnTo>
                  <a:pt x="836875" y="775963"/>
                </a:lnTo>
                <a:lnTo>
                  <a:pt x="847088" y="748059"/>
                </a:lnTo>
                <a:cubicBezTo>
                  <a:pt x="997229" y="393087"/>
                  <a:pt x="1298380" y="117540"/>
                  <a:pt x="1670007" y="1952"/>
                </a:cubicBezTo>
                <a:lnTo>
                  <a:pt x="16784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EB6E2A5-15E1-4368-9388-09BE008D7D7F}"/>
              </a:ext>
            </a:extLst>
          </p:cNvPr>
          <p:cNvSpPr/>
          <p:nvPr userDrawn="1"/>
        </p:nvSpPr>
        <p:spPr>
          <a:xfrm>
            <a:off x="5211699" y="1839149"/>
            <a:ext cx="3932301" cy="1465204"/>
          </a:xfrm>
          <a:custGeom>
            <a:avLst/>
            <a:gdLst>
              <a:gd name="connsiteX0" fmla="*/ 0 w 5243068"/>
              <a:gd name="connsiteY0" fmla="*/ 0 h 1953606"/>
              <a:gd name="connsiteX1" fmla="*/ 5243068 w 5243068"/>
              <a:gd name="connsiteY1" fmla="*/ 0 h 1953606"/>
              <a:gd name="connsiteX2" fmla="*/ 5243068 w 5243068"/>
              <a:gd name="connsiteY2" fmla="*/ 1953606 h 1953606"/>
              <a:gd name="connsiteX3" fmla="*/ 0 w 5243068"/>
              <a:gd name="connsiteY3" fmla="*/ 1953606 h 1953606"/>
              <a:gd name="connsiteX4" fmla="*/ 90033 w 5243068"/>
              <a:gd name="connsiteY4" fmla="*/ 1869295 h 1953606"/>
              <a:gd name="connsiteX5" fmla="*/ 212731 w 5243068"/>
              <a:gd name="connsiteY5" fmla="*/ 1714092 h 1953606"/>
              <a:gd name="connsiteX6" fmla="*/ 326168 w 5243068"/>
              <a:gd name="connsiteY6" fmla="*/ 1505100 h 1953606"/>
              <a:gd name="connsiteX7" fmla="*/ 1237022 w 5243068"/>
              <a:gd name="connsiteY7" fmla="*/ 976804 h 1953606"/>
              <a:gd name="connsiteX8" fmla="*/ 326170 w 5243068"/>
              <a:gd name="connsiteY8" fmla="*/ 448510 h 1953606"/>
              <a:gd name="connsiteX9" fmla="*/ 212731 w 5243068"/>
              <a:gd name="connsiteY9" fmla="*/ 239514 h 1953606"/>
              <a:gd name="connsiteX10" fmla="*/ 90033 w 5243068"/>
              <a:gd name="connsiteY10" fmla="*/ 84311 h 1953606"/>
              <a:gd name="connsiteX11" fmla="*/ 0 w 5243068"/>
              <a:gd name="connsiteY11" fmla="*/ 0 h 19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3068" h="1953606">
                <a:moveTo>
                  <a:pt x="0" y="0"/>
                </a:moveTo>
                <a:lnTo>
                  <a:pt x="5243068" y="0"/>
                </a:lnTo>
                <a:lnTo>
                  <a:pt x="5243068" y="1953606"/>
                </a:lnTo>
                <a:lnTo>
                  <a:pt x="0" y="1953606"/>
                </a:lnTo>
                <a:lnTo>
                  <a:pt x="90033" y="1869295"/>
                </a:lnTo>
                <a:cubicBezTo>
                  <a:pt x="134664" y="1820775"/>
                  <a:pt x="175704" y="1768900"/>
                  <a:pt x="212731" y="1714092"/>
                </a:cubicBezTo>
                <a:lnTo>
                  <a:pt x="326168" y="1505100"/>
                </a:lnTo>
                <a:lnTo>
                  <a:pt x="1237022" y="976804"/>
                </a:lnTo>
                <a:lnTo>
                  <a:pt x="326170" y="448510"/>
                </a:lnTo>
                <a:lnTo>
                  <a:pt x="212731" y="239514"/>
                </a:lnTo>
                <a:cubicBezTo>
                  <a:pt x="175704" y="184706"/>
                  <a:pt x="134664" y="132831"/>
                  <a:pt x="90033" y="8431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24">
            <a:extLst>
              <a:ext uri="{FF2B5EF4-FFF2-40B4-BE49-F238E27FC236}">
                <a16:creationId xmlns="" xmlns:a16="http://schemas.microsoft.com/office/drawing/2014/main" id="{BCBAC113-BF91-417C-B2FB-89C2CEB461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9466" y="2228850"/>
            <a:ext cx="2610823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9A9E6F0-72B8-4E42-B825-21B8BC5F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6" y="1878618"/>
            <a:ext cx="2604323" cy="517285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l">
              <a:defRPr sz="3000" b="1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="" xmlns:a16="http://schemas.microsoft.com/office/drawing/2014/main" id="{455F89F8-8974-4355-AD1A-632FEB064F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496" y="2395904"/>
            <a:ext cx="2604323" cy="97400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96561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 animBg="1"/>
      <p:bldP spid="6" grpId="0" animBg="1"/>
      <p:bldP spid="1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3F8D8C-E3F5-4875-A002-26D8303B237E}"/>
              </a:ext>
            </a:extLst>
          </p:cNvPr>
          <p:cNvSpPr/>
          <p:nvPr userDrawn="1"/>
        </p:nvSpPr>
        <p:spPr>
          <a:xfrm>
            <a:off x="0" y="1839149"/>
            <a:ext cx="9144000" cy="14652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F3CCCD3-A4CA-4CB0-B220-B37C7035C2B2}"/>
              </a:ext>
            </a:extLst>
          </p:cNvPr>
          <p:cNvSpPr/>
          <p:nvPr userDrawn="1"/>
        </p:nvSpPr>
        <p:spPr>
          <a:xfrm>
            <a:off x="4855877" y="1655411"/>
            <a:ext cx="1258855" cy="1862352"/>
          </a:xfrm>
          <a:custGeom>
            <a:avLst/>
            <a:gdLst>
              <a:gd name="connsiteX0" fmla="*/ 123122 w 1678474"/>
              <a:gd name="connsiteY0" fmla="*/ 2218371 h 2483136"/>
              <a:gd name="connsiteX1" fmla="*/ 441452 w 1678474"/>
              <a:gd name="connsiteY1" fmla="*/ 2218371 h 2483136"/>
              <a:gd name="connsiteX2" fmla="*/ 387243 w 1678474"/>
              <a:gd name="connsiteY2" fmla="*/ 2269135 h 2483136"/>
              <a:gd name="connsiteX3" fmla="*/ 44238 w 1678474"/>
              <a:gd name="connsiteY3" fmla="*/ 2468784 h 2483136"/>
              <a:gd name="connsiteX4" fmla="*/ 0 w 1678474"/>
              <a:gd name="connsiteY4" fmla="*/ 2483136 h 2483136"/>
              <a:gd name="connsiteX5" fmla="*/ 0 w 1678474"/>
              <a:gd name="connsiteY5" fmla="*/ 2281375 h 2483136"/>
              <a:gd name="connsiteX6" fmla="*/ 98621 w 1678474"/>
              <a:gd name="connsiteY6" fmla="*/ 2233867 h 2483136"/>
              <a:gd name="connsiteX7" fmla="*/ 0 w 1678474"/>
              <a:gd name="connsiteY7" fmla="*/ 0 h 2483136"/>
              <a:gd name="connsiteX8" fmla="*/ 44238 w 1678474"/>
              <a:gd name="connsiteY8" fmla="*/ 14352 h 2483136"/>
              <a:gd name="connsiteX9" fmla="*/ 387243 w 1678474"/>
              <a:gd name="connsiteY9" fmla="*/ 214002 h 2483136"/>
              <a:gd name="connsiteX10" fmla="*/ 441451 w 1678474"/>
              <a:gd name="connsiteY10" fmla="*/ 264764 h 2483136"/>
              <a:gd name="connsiteX11" fmla="*/ 441452 w 1678474"/>
              <a:gd name="connsiteY11" fmla="*/ 264764 h 2483136"/>
              <a:gd name="connsiteX12" fmla="*/ 531485 w 1678474"/>
              <a:gd name="connsiteY12" fmla="*/ 349075 h 2483136"/>
              <a:gd name="connsiteX13" fmla="*/ 654183 w 1678474"/>
              <a:gd name="connsiteY13" fmla="*/ 504278 h 2483136"/>
              <a:gd name="connsiteX14" fmla="*/ 767622 w 1678474"/>
              <a:gd name="connsiteY14" fmla="*/ 713274 h 2483136"/>
              <a:gd name="connsiteX15" fmla="*/ 1678474 w 1678474"/>
              <a:gd name="connsiteY15" fmla="*/ 1241568 h 2483136"/>
              <a:gd name="connsiteX16" fmla="*/ 767620 w 1678474"/>
              <a:gd name="connsiteY16" fmla="*/ 1769864 h 2483136"/>
              <a:gd name="connsiteX17" fmla="*/ 654183 w 1678474"/>
              <a:gd name="connsiteY17" fmla="*/ 1978856 h 2483136"/>
              <a:gd name="connsiteX18" fmla="*/ 531485 w 1678474"/>
              <a:gd name="connsiteY18" fmla="*/ 2134059 h 2483136"/>
              <a:gd name="connsiteX19" fmla="*/ 441452 w 1678474"/>
              <a:gd name="connsiteY19" fmla="*/ 2218370 h 2483136"/>
              <a:gd name="connsiteX20" fmla="*/ 123122 w 1678474"/>
              <a:gd name="connsiteY20" fmla="*/ 2218370 h 2483136"/>
              <a:gd name="connsiteX21" fmla="*/ 224998 w 1678474"/>
              <a:gd name="connsiteY21" fmla="*/ 2153936 h 2483136"/>
              <a:gd name="connsiteX22" fmla="*/ 689212 w 1678474"/>
              <a:gd name="connsiteY22" fmla="*/ 1241567 h 2483136"/>
              <a:gd name="connsiteX23" fmla="*/ 224998 w 1678474"/>
              <a:gd name="connsiteY23" fmla="*/ 329198 h 2483136"/>
              <a:gd name="connsiteX24" fmla="*/ 123124 w 1678474"/>
              <a:gd name="connsiteY24" fmla="*/ 264765 h 2483136"/>
              <a:gd name="connsiteX25" fmla="*/ 123122 w 1678474"/>
              <a:gd name="connsiteY25" fmla="*/ 264765 h 2483136"/>
              <a:gd name="connsiteX26" fmla="*/ 98621 w 1678474"/>
              <a:gd name="connsiteY26" fmla="*/ 249269 h 2483136"/>
              <a:gd name="connsiteX27" fmla="*/ 0 w 1678474"/>
              <a:gd name="connsiteY27" fmla="*/ 201761 h 24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78474" h="2483136">
                <a:moveTo>
                  <a:pt x="123122" y="2218371"/>
                </a:moveTo>
                <a:lnTo>
                  <a:pt x="441452" y="2218371"/>
                </a:lnTo>
                <a:lnTo>
                  <a:pt x="387243" y="2269135"/>
                </a:lnTo>
                <a:cubicBezTo>
                  <a:pt x="284461" y="2351913"/>
                  <a:pt x="169003" y="2419587"/>
                  <a:pt x="44238" y="2468784"/>
                </a:cubicBezTo>
                <a:lnTo>
                  <a:pt x="0" y="2483136"/>
                </a:lnTo>
                <a:lnTo>
                  <a:pt x="0" y="2281375"/>
                </a:lnTo>
                <a:lnTo>
                  <a:pt x="98621" y="2233867"/>
                </a:lnTo>
                <a:close/>
                <a:moveTo>
                  <a:pt x="0" y="0"/>
                </a:moveTo>
                <a:lnTo>
                  <a:pt x="44238" y="14352"/>
                </a:lnTo>
                <a:cubicBezTo>
                  <a:pt x="169003" y="63550"/>
                  <a:pt x="284461" y="131223"/>
                  <a:pt x="387243" y="214002"/>
                </a:cubicBezTo>
                <a:lnTo>
                  <a:pt x="441451" y="264764"/>
                </a:lnTo>
                <a:lnTo>
                  <a:pt x="441452" y="264764"/>
                </a:lnTo>
                <a:lnTo>
                  <a:pt x="531485" y="349075"/>
                </a:lnTo>
                <a:cubicBezTo>
                  <a:pt x="576116" y="397595"/>
                  <a:pt x="617156" y="449470"/>
                  <a:pt x="654183" y="504278"/>
                </a:cubicBezTo>
                <a:lnTo>
                  <a:pt x="767622" y="713274"/>
                </a:lnTo>
                <a:lnTo>
                  <a:pt x="1678474" y="1241568"/>
                </a:lnTo>
                <a:lnTo>
                  <a:pt x="767620" y="1769864"/>
                </a:lnTo>
                <a:lnTo>
                  <a:pt x="654183" y="1978856"/>
                </a:lnTo>
                <a:cubicBezTo>
                  <a:pt x="617156" y="2033664"/>
                  <a:pt x="576116" y="2085539"/>
                  <a:pt x="531485" y="2134059"/>
                </a:cubicBezTo>
                <a:lnTo>
                  <a:pt x="441452" y="2218370"/>
                </a:lnTo>
                <a:lnTo>
                  <a:pt x="123122" y="2218370"/>
                </a:lnTo>
                <a:lnTo>
                  <a:pt x="224998" y="2153936"/>
                </a:lnTo>
                <a:cubicBezTo>
                  <a:pt x="506375" y="1948717"/>
                  <a:pt x="689212" y="1616494"/>
                  <a:pt x="689212" y="1241567"/>
                </a:cubicBezTo>
                <a:cubicBezTo>
                  <a:pt x="689212" y="866640"/>
                  <a:pt x="506375" y="534417"/>
                  <a:pt x="224998" y="329198"/>
                </a:cubicBezTo>
                <a:lnTo>
                  <a:pt x="123124" y="264765"/>
                </a:lnTo>
                <a:lnTo>
                  <a:pt x="123122" y="264765"/>
                </a:lnTo>
                <a:lnTo>
                  <a:pt x="98621" y="249269"/>
                </a:lnTo>
                <a:lnTo>
                  <a:pt x="0" y="2017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7B0CFC23-FBD9-44FE-A6E4-BA32EEB96BD1}"/>
              </a:ext>
            </a:extLst>
          </p:cNvPr>
          <p:cNvSpPr/>
          <p:nvPr userDrawn="1"/>
        </p:nvSpPr>
        <p:spPr>
          <a:xfrm>
            <a:off x="2979801" y="1640573"/>
            <a:ext cx="1258855" cy="1892025"/>
          </a:xfrm>
          <a:custGeom>
            <a:avLst/>
            <a:gdLst>
              <a:gd name="connsiteX0" fmla="*/ 1678474 w 1678474"/>
              <a:gd name="connsiteY0" fmla="*/ 0 h 2522700"/>
              <a:gd name="connsiteX1" fmla="*/ 1678474 w 1678474"/>
              <a:gd name="connsiteY1" fmla="*/ 201182 h 2522700"/>
              <a:gd name="connsiteX2" fmla="*/ 1622879 w 1678474"/>
              <a:gd name="connsiteY2" fmla="*/ 221531 h 2522700"/>
              <a:gd name="connsiteX3" fmla="*/ 933640 w 1678474"/>
              <a:gd name="connsiteY3" fmla="*/ 1261350 h 2522700"/>
              <a:gd name="connsiteX4" fmla="*/ 1622879 w 1678474"/>
              <a:gd name="connsiteY4" fmla="*/ 2301170 h 2522700"/>
              <a:gd name="connsiteX5" fmla="*/ 1678474 w 1678474"/>
              <a:gd name="connsiteY5" fmla="*/ 2321518 h 2522700"/>
              <a:gd name="connsiteX6" fmla="*/ 1678474 w 1678474"/>
              <a:gd name="connsiteY6" fmla="*/ 2522700 h 2522700"/>
              <a:gd name="connsiteX7" fmla="*/ 1670007 w 1678474"/>
              <a:gd name="connsiteY7" fmla="*/ 2520749 h 2522700"/>
              <a:gd name="connsiteX8" fmla="*/ 847088 w 1678474"/>
              <a:gd name="connsiteY8" fmla="*/ 1774641 h 2522700"/>
              <a:gd name="connsiteX9" fmla="*/ 836875 w 1678474"/>
              <a:gd name="connsiteY9" fmla="*/ 1746737 h 2522700"/>
              <a:gd name="connsiteX10" fmla="*/ 0 w 1678474"/>
              <a:gd name="connsiteY10" fmla="*/ 1261350 h 2522700"/>
              <a:gd name="connsiteX11" fmla="*/ 836875 w 1678474"/>
              <a:gd name="connsiteY11" fmla="*/ 775963 h 2522700"/>
              <a:gd name="connsiteX12" fmla="*/ 847088 w 1678474"/>
              <a:gd name="connsiteY12" fmla="*/ 748059 h 2522700"/>
              <a:gd name="connsiteX13" fmla="*/ 1670007 w 1678474"/>
              <a:gd name="connsiteY13" fmla="*/ 1952 h 2522700"/>
              <a:gd name="connsiteX14" fmla="*/ 1678474 w 1678474"/>
              <a:gd name="connsiteY14" fmla="*/ 0 h 252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8474" h="2522700">
                <a:moveTo>
                  <a:pt x="1678474" y="0"/>
                </a:moveTo>
                <a:lnTo>
                  <a:pt x="1678474" y="201182"/>
                </a:lnTo>
                <a:lnTo>
                  <a:pt x="1622879" y="221531"/>
                </a:lnTo>
                <a:cubicBezTo>
                  <a:pt x="1217842" y="392847"/>
                  <a:pt x="933640" y="793909"/>
                  <a:pt x="933640" y="1261350"/>
                </a:cubicBezTo>
                <a:cubicBezTo>
                  <a:pt x="933640" y="1728791"/>
                  <a:pt x="1217842" y="2129854"/>
                  <a:pt x="1622879" y="2301170"/>
                </a:cubicBezTo>
                <a:lnTo>
                  <a:pt x="1678474" y="2321518"/>
                </a:lnTo>
                <a:lnTo>
                  <a:pt x="1678474" y="2522700"/>
                </a:lnTo>
                <a:lnTo>
                  <a:pt x="1670007" y="2520749"/>
                </a:lnTo>
                <a:cubicBezTo>
                  <a:pt x="1298380" y="2405161"/>
                  <a:pt x="997229" y="2129613"/>
                  <a:pt x="847088" y="1774641"/>
                </a:cubicBezTo>
                <a:lnTo>
                  <a:pt x="836875" y="1746737"/>
                </a:lnTo>
                <a:lnTo>
                  <a:pt x="0" y="1261350"/>
                </a:lnTo>
                <a:lnTo>
                  <a:pt x="836875" y="775963"/>
                </a:lnTo>
                <a:lnTo>
                  <a:pt x="847088" y="748059"/>
                </a:lnTo>
                <a:cubicBezTo>
                  <a:pt x="997229" y="393087"/>
                  <a:pt x="1298380" y="117540"/>
                  <a:pt x="1670007" y="1952"/>
                </a:cubicBezTo>
                <a:lnTo>
                  <a:pt x="16784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6997D89-4324-4A8D-92DB-7B70CB850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3806" y="1853984"/>
            <a:ext cx="1465205" cy="1465204"/>
          </a:xfrm>
          <a:custGeom>
            <a:avLst/>
            <a:gdLst>
              <a:gd name="connsiteX0" fmla="*/ 976803 w 1953606"/>
              <a:gd name="connsiteY0" fmla="*/ 0 h 1953606"/>
              <a:gd name="connsiteX1" fmla="*/ 1953606 w 1953606"/>
              <a:gd name="connsiteY1" fmla="*/ 976803 h 1953606"/>
              <a:gd name="connsiteX2" fmla="*/ 976803 w 1953606"/>
              <a:gd name="connsiteY2" fmla="*/ 1953606 h 1953606"/>
              <a:gd name="connsiteX3" fmla="*/ 0 w 1953606"/>
              <a:gd name="connsiteY3" fmla="*/ 976803 h 1953606"/>
              <a:gd name="connsiteX4" fmla="*/ 976803 w 1953606"/>
              <a:gd name="connsiteY4" fmla="*/ 0 h 19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606" h="1953606">
                <a:moveTo>
                  <a:pt x="976803" y="0"/>
                </a:moveTo>
                <a:cubicBezTo>
                  <a:pt x="1516276" y="0"/>
                  <a:pt x="1953606" y="437330"/>
                  <a:pt x="1953606" y="976803"/>
                </a:cubicBezTo>
                <a:cubicBezTo>
                  <a:pt x="1953606" y="1516276"/>
                  <a:pt x="1516276" y="1953606"/>
                  <a:pt x="976803" y="1953606"/>
                </a:cubicBezTo>
                <a:cubicBezTo>
                  <a:pt x="437330" y="1953606"/>
                  <a:pt x="0" y="1516276"/>
                  <a:pt x="0" y="976803"/>
                </a:cubicBezTo>
                <a:cubicBezTo>
                  <a:pt x="0" y="437330"/>
                  <a:pt x="437330" y="0"/>
                  <a:pt x="976803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0" name="Text Placeholder 24">
            <a:extLst>
              <a:ext uri="{FF2B5EF4-FFF2-40B4-BE49-F238E27FC236}">
                <a16:creationId xmlns="" xmlns:a16="http://schemas.microsoft.com/office/drawing/2014/main" id="{D63F9D17-CC1E-4243-9859-401308453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9466" y="2228850"/>
            <a:ext cx="2610823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80708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7838EAA-4F57-4B6A-A945-DA6617C32FF1}"/>
              </a:ext>
            </a:extLst>
          </p:cNvPr>
          <p:cNvSpPr/>
          <p:nvPr userDrawn="1"/>
        </p:nvSpPr>
        <p:spPr>
          <a:xfrm>
            <a:off x="71651" y="1084998"/>
            <a:ext cx="5020384" cy="3791518"/>
          </a:xfrm>
          <a:custGeom>
            <a:avLst/>
            <a:gdLst>
              <a:gd name="connsiteX0" fmla="*/ 46811 w 7054554"/>
              <a:gd name="connsiteY0" fmla="*/ 3589362 h 5327773"/>
              <a:gd name="connsiteX1" fmla="*/ 974859 w 7054554"/>
              <a:gd name="connsiteY1" fmla="*/ 2538484 h 5327773"/>
              <a:gd name="connsiteX2" fmla="*/ 1643599 w 7054554"/>
              <a:gd name="connsiteY2" fmla="*/ 163774 h 5327773"/>
              <a:gd name="connsiteX3" fmla="*/ 4741641 w 7054554"/>
              <a:gd name="connsiteY3" fmla="*/ 477672 h 5327773"/>
              <a:gd name="connsiteX4" fmla="*/ 5178369 w 7054554"/>
              <a:gd name="connsiteY4" fmla="*/ 2661314 h 5327773"/>
              <a:gd name="connsiteX5" fmla="*/ 7048112 w 7054554"/>
              <a:gd name="connsiteY5" fmla="*/ 4599296 h 5327773"/>
              <a:gd name="connsiteX6" fmla="*/ 5669688 w 7054554"/>
              <a:gd name="connsiteY6" fmla="*/ 4148920 h 5327773"/>
              <a:gd name="connsiteX7" fmla="*/ 2557999 w 7054554"/>
              <a:gd name="connsiteY7" fmla="*/ 5322628 h 5327773"/>
              <a:gd name="connsiteX8" fmla="*/ 46811 w 7054554"/>
              <a:gd name="connsiteY8" fmla="*/ 3589362 h 532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4554" h="5327773">
                <a:moveTo>
                  <a:pt x="46811" y="3589362"/>
                </a:moveTo>
                <a:cubicBezTo>
                  <a:pt x="-217046" y="3125338"/>
                  <a:pt x="708728" y="3109415"/>
                  <a:pt x="974859" y="2538484"/>
                </a:cubicBezTo>
                <a:cubicBezTo>
                  <a:pt x="1240990" y="1967553"/>
                  <a:pt x="1015802" y="507243"/>
                  <a:pt x="1643599" y="163774"/>
                </a:cubicBezTo>
                <a:cubicBezTo>
                  <a:pt x="2271396" y="-179695"/>
                  <a:pt x="4152513" y="61415"/>
                  <a:pt x="4741641" y="477672"/>
                </a:cubicBezTo>
                <a:cubicBezTo>
                  <a:pt x="5330769" y="893929"/>
                  <a:pt x="4793957" y="1974377"/>
                  <a:pt x="5178369" y="2661314"/>
                </a:cubicBezTo>
                <a:cubicBezTo>
                  <a:pt x="5562781" y="3348251"/>
                  <a:pt x="6966226" y="4351362"/>
                  <a:pt x="7048112" y="4599296"/>
                </a:cubicBezTo>
                <a:cubicBezTo>
                  <a:pt x="7129998" y="4847230"/>
                  <a:pt x="6418040" y="4028365"/>
                  <a:pt x="5669688" y="4148920"/>
                </a:cubicBezTo>
                <a:cubicBezTo>
                  <a:pt x="4921336" y="4269475"/>
                  <a:pt x="3490596" y="5413613"/>
                  <a:pt x="2557999" y="5322628"/>
                </a:cubicBezTo>
                <a:cubicBezTo>
                  <a:pt x="1625402" y="5231643"/>
                  <a:pt x="310668" y="4053386"/>
                  <a:pt x="46811" y="35893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36BCC57-FD78-449C-BF46-39E8ED9392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5144" y="804542"/>
            <a:ext cx="5020385" cy="3791518"/>
          </a:xfrm>
          <a:custGeom>
            <a:avLst/>
            <a:gdLst>
              <a:gd name="connsiteX0" fmla="*/ 2392730 w 6693846"/>
              <a:gd name="connsiteY0" fmla="*/ 514 h 5055358"/>
              <a:gd name="connsiteX1" fmla="*/ 4499195 w 6693846"/>
              <a:gd name="connsiteY1" fmla="*/ 453249 h 5055358"/>
              <a:gd name="connsiteX2" fmla="*/ 4913592 w 6693846"/>
              <a:gd name="connsiteY2" fmla="*/ 2525239 h 5055358"/>
              <a:gd name="connsiteX3" fmla="*/ 6687733 w 6693846"/>
              <a:gd name="connsiteY3" fmla="*/ 4364129 h 5055358"/>
              <a:gd name="connsiteX4" fmla="*/ 5379789 w 6693846"/>
              <a:gd name="connsiteY4" fmla="*/ 3936781 h 5055358"/>
              <a:gd name="connsiteX5" fmla="*/ 2427205 w 6693846"/>
              <a:gd name="connsiteY5" fmla="*/ 5050476 h 5055358"/>
              <a:gd name="connsiteX6" fmla="*/ 44418 w 6693846"/>
              <a:gd name="connsiteY6" fmla="*/ 3405834 h 5055358"/>
              <a:gd name="connsiteX7" fmla="*/ 925013 w 6693846"/>
              <a:gd name="connsiteY7" fmla="*/ 2408689 h 5055358"/>
              <a:gd name="connsiteX8" fmla="*/ 1559560 w 6693846"/>
              <a:gd name="connsiteY8" fmla="*/ 155401 h 5055358"/>
              <a:gd name="connsiteX9" fmla="*/ 2392730 w 6693846"/>
              <a:gd name="connsiteY9" fmla="*/ 514 h 505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3846" h="5055358">
                <a:moveTo>
                  <a:pt x="2392730" y="514"/>
                </a:moveTo>
                <a:cubicBezTo>
                  <a:pt x="3151120" y="-11288"/>
                  <a:pt x="4114878" y="181705"/>
                  <a:pt x="4499195" y="453249"/>
                </a:cubicBezTo>
                <a:cubicBezTo>
                  <a:pt x="5058200" y="848222"/>
                  <a:pt x="4548836" y="1873426"/>
                  <a:pt x="4913592" y="2525239"/>
                </a:cubicBezTo>
                <a:cubicBezTo>
                  <a:pt x="5278349" y="3177052"/>
                  <a:pt x="6610034" y="4128872"/>
                  <a:pt x="6687733" y="4364129"/>
                </a:cubicBezTo>
                <a:cubicBezTo>
                  <a:pt x="6765432" y="4599386"/>
                  <a:pt x="6089877" y="3822391"/>
                  <a:pt x="5379789" y="3936781"/>
                </a:cubicBezTo>
                <a:cubicBezTo>
                  <a:pt x="4669702" y="4051172"/>
                  <a:pt x="3312117" y="5136809"/>
                  <a:pt x="2427205" y="5050476"/>
                </a:cubicBezTo>
                <a:cubicBezTo>
                  <a:pt x="1542293" y="4964144"/>
                  <a:pt x="294783" y="3846132"/>
                  <a:pt x="44418" y="3405834"/>
                </a:cubicBezTo>
                <a:cubicBezTo>
                  <a:pt x="-205948" y="2965537"/>
                  <a:pt x="672490" y="2950428"/>
                  <a:pt x="925013" y="2408689"/>
                </a:cubicBezTo>
                <a:cubicBezTo>
                  <a:pt x="1177537" y="1866951"/>
                  <a:pt x="963863" y="481308"/>
                  <a:pt x="1559560" y="155401"/>
                </a:cubicBezTo>
                <a:cubicBezTo>
                  <a:pt x="1745715" y="53555"/>
                  <a:pt x="2048007" y="5878"/>
                  <a:pt x="2392730" y="51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2011892B-D53E-4F34-8FF5-88629E9270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793806" y="1853984"/>
            <a:ext cx="1465205" cy="1465204"/>
          </a:xfrm>
          <a:custGeom>
            <a:avLst/>
            <a:gdLst>
              <a:gd name="connsiteX0" fmla="*/ 976803 w 1953606"/>
              <a:gd name="connsiteY0" fmla="*/ 0 h 1953606"/>
              <a:gd name="connsiteX1" fmla="*/ 1953606 w 1953606"/>
              <a:gd name="connsiteY1" fmla="*/ 976803 h 1953606"/>
              <a:gd name="connsiteX2" fmla="*/ 976803 w 1953606"/>
              <a:gd name="connsiteY2" fmla="*/ 1953606 h 1953606"/>
              <a:gd name="connsiteX3" fmla="*/ 0 w 1953606"/>
              <a:gd name="connsiteY3" fmla="*/ 976803 h 1953606"/>
              <a:gd name="connsiteX4" fmla="*/ 976803 w 1953606"/>
              <a:gd name="connsiteY4" fmla="*/ 0 h 19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606" h="1953606">
                <a:moveTo>
                  <a:pt x="976803" y="0"/>
                </a:moveTo>
                <a:cubicBezTo>
                  <a:pt x="1516276" y="0"/>
                  <a:pt x="1953606" y="437330"/>
                  <a:pt x="1953606" y="976803"/>
                </a:cubicBezTo>
                <a:cubicBezTo>
                  <a:pt x="1953606" y="1516276"/>
                  <a:pt x="1516276" y="1953606"/>
                  <a:pt x="976803" y="1953606"/>
                </a:cubicBezTo>
                <a:cubicBezTo>
                  <a:pt x="437330" y="1953606"/>
                  <a:pt x="0" y="1516276"/>
                  <a:pt x="0" y="976803"/>
                </a:cubicBezTo>
                <a:cubicBezTo>
                  <a:pt x="0" y="437330"/>
                  <a:pt x="437330" y="0"/>
                  <a:pt x="976803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6AE4691-2C4E-4419-81B7-BD5322950580}"/>
              </a:ext>
            </a:extLst>
          </p:cNvPr>
          <p:cNvSpPr/>
          <p:nvPr userDrawn="1"/>
        </p:nvSpPr>
        <p:spPr>
          <a:xfrm>
            <a:off x="1" y="1839149"/>
            <a:ext cx="3880252" cy="1465204"/>
          </a:xfrm>
          <a:custGeom>
            <a:avLst/>
            <a:gdLst>
              <a:gd name="connsiteX0" fmla="*/ 0 w 5173669"/>
              <a:gd name="connsiteY0" fmla="*/ 0 h 1953606"/>
              <a:gd name="connsiteX1" fmla="*/ 5173669 w 5173669"/>
              <a:gd name="connsiteY1" fmla="*/ 0 h 1953606"/>
              <a:gd name="connsiteX2" fmla="*/ 5148558 w 5173669"/>
              <a:gd name="connsiteY2" fmla="*/ 20471 h 1953606"/>
              <a:gd name="connsiteX3" fmla="*/ 4820156 w 5173669"/>
              <a:gd name="connsiteY3" fmla="*/ 483293 h 1953606"/>
              <a:gd name="connsiteX4" fmla="*/ 4809943 w 5173669"/>
              <a:gd name="connsiteY4" fmla="*/ 511197 h 1953606"/>
              <a:gd name="connsiteX5" fmla="*/ 3973068 w 5173669"/>
              <a:gd name="connsiteY5" fmla="*/ 996584 h 1953606"/>
              <a:gd name="connsiteX6" fmla="*/ 4809943 w 5173669"/>
              <a:gd name="connsiteY6" fmla="*/ 1481971 h 1953606"/>
              <a:gd name="connsiteX7" fmla="*/ 4820156 w 5173669"/>
              <a:gd name="connsiteY7" fmla="*/ 1509875 h 1953606"/>
              <a:gd name="connsiteX8" fmla="*/ 5048525 w 5173669"/>
              <a:gd name="connsiteY8" fmla="*/ 1871464 h 1953606"/>
              <a:gd name="connsiteX9" fmla="*/ 5129693 w 5173669"/>
              <a:gd name="connsiteY9" fmla="*/ 1953606 h 1953606"/>
              <a:gd name="connsiteX10" fmla="*/ 0 w 5173669"/>
              <a:gd name="connsiteY10" fmla="*/ 1953606 h 1953606"/>
              <a:gd name="connsiteX11" fmla="*/ 0 w 5173669"/>
              <a:gd name="connsiteY11" fmla="*/ 0 h 19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73669" h="1953606">
                <a:moveTo>
                  <a:pt x="0" y="0"/>
                </a:moveTo>
                <a:lnTo>
                  <a:pt x="5173669" y="0"/>
                </a:lnTo>
                <a:lnTo>
                  <a:pt x="5148558" y="20471"/>
                </a:lnTo>
                <a:cubicBezTo>
                  <a:pt x="5008050" y="148177"/>
                  <a:pt x="4895227" y="305807"/>
                  <a:pt x="4820156" y="483293"/>
                </a:cubicBezTo>
                <a:lnTo>
                  <a:pt x="4809943" y="511197"/>
                </a:lnTo>
                <a:lnTo>
                  <a:pt x="3973068" y="996584"/>
                </a:lnTo>
                <a:lnTo>
                  <a:pt x="4809943" y="1481971"/>
                </a:lnTo>
                <a:lnTo>
                  <a:pt x="4820156" y="1509875"/>
                </a:lnTo>
                <a:cubicBezTo>
                  <a:pt x="4876459" y="1642990"/>
                  <a:pt x="4953998" y="1764935"/>
                  <a:pt x="5048525" y="1871464"/>
                </a:cubicBezTo>
                <a:lnTo>
                  <a:pt x="5129693" y="1953606"/>
                </a:lnTo>
                <a:lnTo>
                  <a:pt x="0" y="19536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AADBC04-8DB0-4193-BAF0-7DD0CAF05B0B}"/>
              </a:ext>
            </a:extLst>
          </p:cNvPr>
          <p:cNvGrpSpPr/>
          <p:nvPr userDrawn="1"/>
        </p:nvGrpSpPr>
        <p:grpSpPr>
          <a:xfrm>
            <a:off x="2979802" y="1640573"/>
            <a:ext cx="1258855" cy="1892025"/>
            <a:chOff x="3973069" y="2187431"/>
            <a:chExt cx="1678474" cy="2522700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3BB8020-3F1C-4457-BCB1-230098E70EEB}"/>
                </a:ext>
              </a:extLst>
            </p:cNvPr>
            <p:cNvSpPr/>
            <p:nvPr userDrawn="1"/>
          </p:nvSpPr>
          <p:spPr>
            <a:xfrm>
              <a:off x="3973069" y="2452197"/>
              <a:ext cx="1538425" cy="1953606"/>
            </a:xfrm>
            <a:custGeom>
              <a:avLst/>
              <a:gdLst>
                <a:gd name="connsiteX0" fmla="*/ 1200601 w 1538425"/>
                <a:gd name="connsiteY0" fmla="*/ 0 h 1953606"/>
                <a:gd name="connsiteX1" fmla="*/ 1538425 w 1538425"/>
                <a:gd name="connsiteY1" fmla="*/ 0 h 1953606"/>
                <a:gd name="connsiteX2" fmla="*/ 1476973 w 1538425"/>
                <a:gd name="connsiteY2" fmla="*/ 31459 h 1953606"/>
                <a:gd name="connsiteX3" fmla="*/ 933640 w 1538425"/>
                <a:gd name="connsiteY3" fmla="*/ 996584 h 1953606"/>
                <a:gd name="connsiteX4" fmla="*/ 1344310 w 1538425"/>
                <a:gd name="connsiteY4" fmla="*/ 1867392 h 1953606"/>
                <a:gd name="connsiteX5" fmla="*/ 1465575 w 1538425"/>
                <a:gd name="connsiteY5" fmla="*/ 1953606 h 1953606"/>
                <a:gd name="connsiteX6" fmla="*/ 1156625 w 1538425"/>
                <a:gd name="connsiteY6" fmla="*/ 1953606 h 1953606"/>
                <a:gd name="connsiteX7" fmla="*/ 1075457 w 1538425"/>
                <a:gd name="connsiteY7" fmla="*/ 1871464 h 1953606"/>
                <a:gd name="connsiteX8" fmla="*/ 847088 w 1538425"/>
                <a:gd name="connsiteY8" fmla="*/ 1509875 h 1953606"/>
                <a:gd name="connsiteX9" fmla="*/ 836875 w 1538425"/>
                <a:gd name="connsiteY9" fmla="*/ 1481971 h 1953606"/>
                <a:gd name="connsiteX10" fmla="*/ 0 w 1538425"/>
                <a:gd name="connsiteY10" fmla="*/ 996584 h 1953606"/>
                <a:gd name="connsiteX11" fmla="*/ 836875 w 1538425"/>
                <a:gd name="connsiteY11" fmla="*/ 511197 h 1953606"/>
                <a:gd name="connsiteX12" fmla="*/ 847088 w 1538425"/>
                <a:gd name="connsiteY12" fmla="*/ 483293 h 1953606"/>
                <a:gd name="connsiteX13" fmla="*/ 1175490 w 1538425"/>
                <a:gd name="connsiteY13" fmla="*/ 20471 h 1953606"/>
                <a:gd name="connsiteX14" fmla="*/ 1200601 w 1538425"/>
                <a:gd name="connsiteY14" fmla="*/ 0 h 195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8425" h="1953606">
                  <a:moveTo>
                    <a:pt x="1200601" y="0"/>
                  </a:moveTo>
                  <a:lnTo>
                    <a:pt x="1538425" y="0"/>
                  </a:lnTo>
                  <a:lnTo>
                    <a:pt x="1476973" y="31459"/>
                  </a:lnTo>
                  <a:cubicBezTo>
                    <a:pt x="1151232" y="229384"/>
                    <a:pt x="933640" y="587573"/>
                    <a:pt x="933640" y="996584"/>
                  </a:cubicBezTo>
                  <a:cubicBezTo>
                    <a:pt x="933640" y="1347165"/>
                    <a:pt x="1093504" y="1660408"/>
                    <a:pt x="1344310" y="1867392"/>
                  </a:cubicBezTo>
                  <a:lnTo>
                    <a:pt x="1465575" y="1953606"/>
                  </a:lnTo>
                  <a:lnTo>
                    <a:pt x="1156625" y="1953606"/>
                  </a:lnTo>
                  <a:lnTo>
                    <a:pt x="1075457" y="1871464"/>
                  </a:lnTo>
                  <a:cubicBezTo>
                    <a:pt x="980930" y="1764935"/>
                    <a:pt x="903391" y="1642990"/>
                    <a:pt x="847088" y="1509875"/>
                  </a:cubicBezTo>
                  <a:lnTo>
                    <a:pt x="836875" y="1481971"/>
                  </a:lnTo>
                  <a:lnTo>
                    <a:pt x="0" y="996584"/>
                  </a:lnTo>
                  <a:lnTo>
                    <a:pt x="836875" y="511197"/>
                  </a:lnTo>
                  <a:lnTo>
                    <a:pt x="847088" y="483293"/>
                  </a:lnTo>
                  <a:cubicBezTo>
                    <a:pt x="922159" y="305807"/>
                    <a:pt x="1034982" y="148177"/>
                    <a:pt x="1175490" y="20471"/>
                  </a:cubicBezTo>
                  <a:lnTo>
                    <a:pt x="12006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7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13CEBEC-C058-438C-A196-81C302F88033}"/>
                </a:ext>
              </a:extLst>
            </p:cNvPr>
            <p:cNvSpPr/>
            <p:nvPr userDrawn="1"/>
          </p:nvSpPr>
          <p:spPr>
            <a:xfrm>
              <a:off x="5173670" y="2187431"/>
              <a:ext cx="477873" cy="264766"/>
            </a:xfrm>
            <a:custGeom>
              <a:avLst/>
              <a:gdLst>
                <a:gd name="connsiteX0" fmla="*/ 477873 w 477873"/>
                <a:gd name="connsiteY0" fmla="*/ 0 h 264766"/>
                <a:gd name="connsiteX1" fmla="*/ 477873 w 477873"/>
                <a:gd name="connsiteY1" fmla="*/ 201182 h 264766"/>
                <a:gd name="connsiteX2" fmla="*/ 422278 w 477873"/>
                <a:gd name="connsiteY2" fmla="*/ 221531 h 264766"/>
                <a:gd name="connsiteX3" fmla="*/ 337824 w 477873"/>
                <a:gd name="connsiteY3" fmla="*/ 264766 h 264766"/>
                <a:gd name="connsiteX4" fmla="*/ 0 w 477873"/>
                <a:gd name="connsiteY4" fmla="*/ 264766 h 264766"/>
                <a:gd name="connsiteX5" fmla="*/ 85305 w 477873"/>
                <a:gd name="connsiteY5" fmla="*/ 195224 h 264766"/>
                <a:gd name="connsiteX6" fmla="*/ 469406 w 477873"/>
                <a:gd name="connsiteY6" fmla="*/ 1952 h 264766"/>
                <a:gd name="connsiteX7" fmla="*/ 477873 w 477873"/>
                <a:gd name="connsiteY7" fmla="*/ 0 h 26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873" h="264766">
                  <a:moveTo>
                    <a:pt x="477873" y="0"/>
                  </a:moveTo>
                  <a:lnTo>
                    <a:pt x="477873" y="201182"/>
                  </a:lnTo>
                  <a:lnTo>
                    <a:pt x="422278" y="221531"/>
                  </a:lnTo>
                  <a:lnTo>
                    <a:pt x="337824" y="264766"/>
                  </a:lnTo>
                  <a:lnTo>
                    <a:pt x="0" y="264766"/>
                  </a:lnTo>
                  <a:lnTo>
                    <a:pt x="85305" y="195224"/>
                  </a:lnTo>
                  <a:cubicBezTo>
                    <a:pt x="200597" y="111137"/>
                    <a:pt x="330046" y="45297"/>
                    <a:pt x="469406" y="1952"/>
                  </a:cubicBezTo>
                  <a:lnTo>
                    <a:pt x="4778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7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41B2F8D-0EDB-4D20-BC63-6744B362E507}"/>
                </a:ext>
              </a:extLst>
            </p:cNvPr>
            <p:cNvSpPr/>
            <p:nvPr userDrawn="1"/>
          </p:nvSpPr>
          <p:spPr>
            <a:xfrm>
              <a:off x="5129694" y="4405803"/>
              <a:ext cx="521849" cy="304328"/>
            </a:xfrm>
            <a:custGeom>
              <a:avLst/>
              <a:gdLst>
                <a:gd name="connsiteX0" fmla="*/ 0 w 521849"/>
                <a:gd name="connsiteY0" fmla="*/ 0 h 304328"/>
                <a:gd name="connsiteX1" fmla="*/ 308950 w 521849"/>
                <a:gd name="connsiteY1" fmla="*/ 0 h 304328"/>
                <a:gd name="connsiteX2" fmla="*/ 320348 w 521849"/>
                <a:gd name="connsiteY2" fmla="*/ 8104 h 304328"/>
                <a:gd name="connsiteX3" fmla="*/ 466254 w 521849"/>
                <a:gd name="connsiteY3" fmla="*/ 82798 h 304328"/>
                <a:gd name="connsiteX4" fmla="*/ 521849 w 521849"/>
                <a:gd name="connsiteY4" fmla="*/ 103146 h 304328"/>
                <a:gd name="connsiteX5" fmla="*/ 521849 w 521849"/>
                <a:gd name="connsiteY5" fmla="*/ 304328 h 304328"/>
                <a:gd name="connsiteX6" fmla="*/ 513382 w 521849"/>
                <a:gd name="connsiteY6" fmla="*/ 302377 h 304328"/>
                <a:gd name="connsiteX7" fmla="*/ 18865 w 521849"/>
                <a:gd name="connsiteY7" fmla="*/ 19092 h 304328"/>
                <a:gd name="connsiteX8" fmla="*/ 0 w 521849"/>
                <a:gd name="connsiteY8" fmla="*/ 0 h 30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849" h="304328">
                  <a:moveTo>
                    <a:pt x="0" y="0"/>
                  </a:moveTo>
                  <a:lnTo>
                    <a:pt x="308950" y="0"/>
                  </a:lnTo>
                  <a:lnTo>
                    <a:pt x="320348" y="8104"/>
                  </a:lnTo>
                  <a:cubicBezTo>
                    <a:pt x="366883" y="36379"/>
                    <a:pt x="415625" y="61384"/>
                    <a:pt x="466254" y="82798"/>
                  </a:cubicBezTo>
                  <a:lnTo>
                    <a:pt x="521849" y="103146"/>
                  </a:lnTo>
                  <a:lnTo>
                    <a:pt x="521849" y="304328"/>
                  </a:lnTo>
                  <a:lnTo>
                    <a:pt x="513382" y="302377"/>
                  </a:lnTo>
                  <a:cubicBezTo>
                    <a:pt x="327569" y="244583"/>
                    <a:pt x="159374" y="146799"/>
                    <a:pt x="18865" y="190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7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0C9428FB-4C62-4E10-A7D9-5F31424B8D5F}"/>
              </a:ext>
            </a:extLst>
          </p:cNvPr>
          <p:cNvSpPr/>
          <p:nvPr userDrawn="1"/>
        </p:nvSpPr>
        <p:spPr>
          <a:xfrm>
            <a:off x="4855877" y="1655411"/>
            <a:ext cx="1258855" cy="1862352"/>
          </a:xfrm>
          <a:custGeom>
            <a:avLst/>
            <a:gdLst>
              <a:gd name="connsiteX0" fmla="*/ 123122 w 1678474"/>
              <a:gd name="connsiteY0" fmla="*/ 2218371 h 2483136"/>
              <a:gd name="connsiteX1" fmla="*/ 441452 w 1678474"/>
              <a:gd name="connsiteY1" fmla="*/ 2218371 h 2483136"/>
              <a:gd name="connsiteX2" fmla="*/ 387243 w 1678474"/>
              <a:gd name="connsiteY2" fmla="*/ 2269135 h 2483136"/>
              <a:gd name="connsiteX3" fmla="*/ 44238 w 1678474"/>
              <a:gd name="connsiteY3" fmla="*/ 2468784 h 2483136"/>
              <a:gd name="connsiteX4" fmla="*/ 0 w 1678474"/>
              <a:gd name="connsiteY4" fmla="*/ 2483136 h 2483136"/>
              <a:gd name="connsiteX5" fmla="*/ 0 w 1678474"/>
              <a:gd name="connsiteY5" fmla="*/ 2281375 h 2483136"/>
              <a:gd name="connsiteX6" fmla="*/ 98621 w 1678474"/>
              <a:gd name="connsiteY6" fmla="*/ 2233867 h 2483136"/>
              <a:gd name="connsiteX7" fmla="*/ 0 w 1678474"/>
              <a:gd name="connsiteY7" fmla="*/ 0 h 2483136"/>
              <a:gd name="connsiteX8" fmla="*/ 44238 w 1678474"/>
              <a:gd name="connsiteY8" fmla="*/ 14352 h 2483136"/>
              <a:gd name="connsiteX9" fmla="*/ 387243 w 1678474"/>
              <a:gd name="connsiteY9" fmla="*/ 214002 h 2483136"/>
              <a:gd name="connsiteX10" fmla="*/ 441451 w 1678474"/>
              <a:gd name="connsiteY10" fmla="*/ 264764 h 2483136"/>
              <a:gd name="connsiteX11" fmla="*/ 441452 w 1678474"/>
              <a:gd name="connsiteY11" fmla="*/ 264764 h 2483136"/>
              <a:gd name="connsiteX12" fmla="*/ 531485 w 1678474"/>
              <a:gd name="connsiteY12" fmla="*/ 349075 h 2483136"/>
              <a:gd name="connsiteX13" fmla="*/ 654183 w 1678474"/>
              <a:gd name="connsiteY13" fmla="*/ 504278 h 2483136"/>
              <a:gd name="connsiteX14" fmla="*/ 767622 w 1678474"/>
              <a:gd name="connsiteY14" fmla="*/ 713274 h 2483136"/>
              <a:gd name="connsiteX15" fmla="*/ 1678474 w 1678474"/>
              <a:gd name="connsiteY15" fmla="*/ 1241568 h 2483136"/>
              <a:gd name="connsiteX16" fmla="*/ 767620 w 1678474"/>
              <a:gd name="connsiteY16" fmla="*/ 1769864 h 2483136"/>
              <a:gd name="connsiteX17" fmla="*/ 654183 w 1678474"/>
              <a:gd name="connsiteY17" fmla="*/ 1978856 h 2483136"/>
              <a:gd name="connsiteX18" fmla="*/ 531485 w 1678474"/>
              <a:gd name="connsiteY18" fmla="*/ 2134059 h 2483136"/>
              <a:gd name="connsiteX19" fmla="*/ 441452 w 1678474"/>
              <a:gd name="connsiteY19" fmla="*/ 2218370 h 2483136"/>
              <a:gd name="connsiteX20" fmla="*/ 123122 w 1678474"/>
              <a:gd name="connsiteY20" fmla="*/ 2218370 h 2483136"/>
              <a:gd name="connsiteX21" fmla="*/ 224998 w 1678474"/>
              <a:gd name="connsiteY21" fmla="*/ 2153936 h 2483136"/>
              <a:gd name="connsiteX22" fmla="*/ 689212 w 1678474"/>
              <a:gd name="connsiteY22" fmla="*/ 1241567 h 2483136"/>
              <a:gd name="connsiteX23" fmla="*/ 224998 w 1678474"/>
              <a:gd name="connsiteY23" fmla="*/ 329198 h 2483136"/>
              <a:gd name="connsiteX24" fmla="*/ 123124 w 1678474"/>
              <a:gd name="connsiteY24" fmla="*/ 264765 h 2483136"/>
              <a:gd name="connsiteX25" fmla="*/ 123122 w 1678474"/>
              <a:gd name="connsiteY25" fmla="*/ 264765 h 2483136"/>
              <a:gd name="connsiteX26" fmla="*/ 98621 w 1678474"/>
              <a:gd name="connsiteY26" fmla="*/ 249269 h 2483136"/>
              <a:gd name="connsiteX27" fmla="*/ 0 w 1678474"/>
              <a:gd name="connsiteY27" fmla="*/ 201761 h 24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78474" h="2483136">
                <a:moveTo>
                  <a:pt x="123122" y="2218371"/>
                </a:moveTo>
                <a:lnTo>
                  <a:pt x="441452" y="2218371"/>
                </a:lnTo>
                <a:lnTo>
                  <a:pt x="387243" y="2269135"/>
                </a:lnTo>
                <a:cubicBezTo>
                  <a:pt x="284461" y="2351913"/>
                  <a:pt x="169003" y="2419587"/>
                  <a:pt x="44238" y="2468784"/>
                </a:cubicBezTo>
                <a:lnTo>
                  <a:pt x="0" y="2483136"/>
                </a:lnTo>
                <a:lnTo>
                  <a:pt x="0" y="2281375"/>
                </a:lnTo>
                <a:lnTo>
                  <a:pt x="98621" y="2233867"/>
                </a:lnTo>
                <a:close/>
                <a:moveTo>
                  <a:pt x="0" y="0"/>
                </a:moveTo>
                <a:lnTo>
                  <a:pt x="44238" y="14352"/>
                </a:lnTo>
                <a:cubicBezTo>
                  <a:pt x="169003" y="63550"/>
                  <a:pt x="284461" y="131223"/>
                  <a:pt x="387243" y="214002"/>
                </a:cubicBezTo>
                <a:lnTo>
                  <a:pt x="441451" y="264764"/>
                </a:lnTo>
                <a:lnTo>
                  <a:pt x="441452" y="264764"/>
                </a:lnTo>
                <a:lnTo>
                  <a:pt x="531485" y="349075"/>
                </a:lnTo>
                <a:cubicBezTo>
                  <a:pt x="576116" y="397595"/>
                  <a:pt x="617156" y="449470"/>
                  <a:pt x="654183" y="504278"/>
                </a:cubicBezTo>
                <a:lnTo>
                  <a:pt x="767622" y="713274"/>
                </a:lnTo>
                <a:lnTo>
                  <a:pt x="1678474" y="1241568"/>
                </a:lnTo>
                <a:lnTo>
                  <a:pt x="767620" y="1769864"/>
                </a:lnTo>
                <a:lnTo>
                  <a:pt x="654183" y="1978856"/>
                </a:lnTo>
                <a:cubicBezTo>
                  <a:pt x="617156" y="2033664"/>
                  <a:pt x="576116" y="2085539"/>
                  <a:pt x="531485" y="2134059"/>
                </a:cubicBezTo>
                <a:lnTo>
                  <a:pt x="441452" y="2218370"/>
                </a:lnTo>
                <a:lnTo>
                  <a:pt x="123122" y="2218370"/>
                </a:lnTo>
                <a:lnTo>
                  <a:pt x="224998" y="2153936"/>
                </a:lnTo>
                <a:cubicBezTo>
                  <a:pt x="506375" y="1948717"/>
                  <a:pt x="689212" y="1616494"/>
                  <a:pt x="689212" y="1241567"/>
                </a:cubicBezTo>
                <a:cubicBezTo>
                  <a:pt x="689212" y="866640"/>
                  <a:pt x="506375" y="534417"/>
                  <a:pt x="224998" y="329198"/>
                </a:cubicBezTo>
                <a:lnTo>
                  <a:pt x="123124" y="264765"/>
                </a:lnTo>
                <a:lnTo>
                  <a:pt x="123122" y="264765"/>
                </a:lnTo>
                <a:lnTo>
                  <a:pt x="98621" y="249269"/>
                </a:lnTo>
                <a:lnTo>
                  <a:pt x="0" y="2017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marR="0" lvl="0" indent="0" algn="ctr" defTabSz="77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4">
            <a:extLst>
              <a:ext uri="{FF2B5EF4-FFF2-40B4-BE49-F238E27FC236}">
                <a16:creationId xmlns="" xmlns:a16="http://schemas.microsoft.com/office/drawing/2014/main" id="{A7E01D79-DF47-42CB-919E-3892DCED56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8981" y="2243686"/>
            <a:ext cx="2610823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86627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243BEC-5DDF-458A-A8CD-E1D09670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34" y="492194"/>
            <a:ext cx="78867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DD776A3-4597-4E8A-BDA3-08EBF3B52321}"/>
              </a:ext>
            </a:extLst>
          </p:cNvPr>
          <p:cNvCxnSpPr/>
          <p:nvPr userDrawn="1"/>
        </p:nvCxnSpPr>
        <p:spPr>
          <a:xfrm>
            <a:off x="0" y="3061614"/>
            <a:ext cx="914400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="" xmlns:a16="http://schemas.microsoft.com/office/drawing/2014/main" id="{F84E31D3-66D1-47A7-A2ED-5D8A370FD717}"/>
              </a:ext>
            </a:extLst>
          </p:cNvPr>
          <p:cNvSpPr/>
          <p:nvPr userDrawn="1"/>
        </p:nvSpPr>
        <p:spPr>
          <a:xfrm>
            <a:off x="884706" y="2718714"/>
            <a:ext cx="6858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5DD989D-559F-401F-90F4-767D776202A1}"/>
              </a:ext>
            </a:extLst>
          </p:cNvPr>
          <p:cNvSpPr/>
          <p:nvPr userDrawn="1"/>
        </p:nvSpPr>
        <p:spPr>
          <a:xfrm>
            <a:off x="2522881" y="2718714"/>
            <a:ext cx="6858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78BCA6B-1A23-42C5-81A0-39BAAC3D78F2}"/>
              </a:ext>
            </a:extLst>
          </p:cNvPr>
          <p:cNvSpPr/>
          <p:nvPr userDrawn="1"/>
        </p:nvSpPr>
        <p:spPr>
          <a:xfrm>
            <a:off x="4158557" y="2718714"/>
            <a:ext cx="6858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FCCE76C-D288-4475-BC17-B04101A306C0}"/>
              </a:ext>
            </a:extLst>
          </p:cNvPr>
          <p:cNvSpPr/>
          <p:nvPr userDrawn="1"/>
        </p:nvSpPr>
        <p:spPr>
          <a:xfrm>
            <a:off x="5809997" y="2718714"/>
            <a:ext cx="6858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00B9BBF8-F1CC-4250-8B07-09B0F2C305AF}"/>
              </a:ext>
            </a:extLst>
          </p:cNvPr>
          <p:cNvSpPr/>
          <p:nvPr userDrawn="1"/>
        </p:nvSpPr>
        <p:spPr>
          <a:xfrm>
            <a:off x="650241" y="1554965"/>
            <a:ext cx="1159462" cy="1506637"/>
          </a:xfrm>
          <a:custGeom>
            <a:avLst/>
            <a:gdLst>
              <a:gd name="connsiteX0" fmla="*/ 1 w 1545950"/>
              <a:gd name="connsiteY0" fmla="*/ 1170807 h 2008849"/>
              <a:gd name="connsiteX1" fmla="*/ 1545950 w 1545950"/>
              <a:gd name="connsiteY1" fmla="*/ 1170807 h 2008849"/>
              <a:gd name="connsiteX2" fmla="*/ 863080 w 1545950"/>
              <a:gd name="connsiteY2" fmla="*/ 1424115 h 2008849"/>
              <a:gd name="connsiteX3" fmla="*/ 859679 w 1545950"/>
              <a:gd name="connsiteY3" fmla="*/ 1424115 h 2008849"/>
              <a:gd name="connsiteX4" fmla="*/ 1022859 w 1545950"/>
              <a:gd name="connsiteY4" fmla="*/ 2008849 h 2008849"/>
              <a:gd name="connsiteX5" fmla="*/ 508317 w 1545950"/>
              <a:gd name="connsiteY5" fmla="*/ 2008849 h 2008849"/>
              <a:gd name="connsiteX6" fmla="*/ 672564 w 1545950"/>
              <a:gd name="connsiteY6" fmla="*/ 1420292 h 2008849"/>
              <a:gd name="connsiteX7" fmla="*/ 194936 w 1545950"/>
              <a:gd name="connsiteY7" fmla="*/ 0 h 2008849"/>
              <a:gd name="connsiteX8" fmla="*/ 1351013 w 1545950"/>
              <a:gd name="connsiteY8" fmla="*/ 0 h 2008849"/>
              <a:gd name="connsiteX9" fmla="*/ 1545949 w 1545950"/>
              <a:gd name="connsiteY9" fmla="*/ 194936 h 2008849"/>
              <a:gd name="connsiteX10" fmla="*/ 1545949 w 1545950"/>
              <a:gd name="connsiteY10" fmla="*/ 1169595 h 2008849"/>
              <a:gd name="connsiteX11" fmla="*/ 0 w 1545950"/>
              <a:gd name="connsiteY11" fmla="*/ 1169595 h 2008849"/>
              <a:gd name="connsiteX12" fmla="*/ 0 w 1545950"/>
              <a:gd name="connsiteY12" fmla="*/ 194936 h 2008849"/>
              <a:gd name="connsiteX13" fmla="*/ 194936 w 1545950"/>
              <a:gd name="connsiteY13" fmla="*/ 0 h 200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5950" h="2008849">
                <a:moveTo>
                  <a:pt x="1" y="1170807"/>
                </a:moveTo>
                <a:lnTo>
                  <a:pt x="1545950" y="1170807"/>
                </a:lnTo>
                <a:lnTo>
                  <a:pt x="863080" y="1424115"/>
                </a:lnTo>
                <a:lnTo>
                  <a:pt x="859679" y="1424115"/>
                </a:lnTo>
                <a:lnTo>
                  <a:pt x="1022859" y="2008849"/>
                </a:lnTo>
                <a:lnTo>
                  <a:pt x="508317" y="2008849"/>
                </a:lnTo>
                <a:lnTo>
                  <a:pt x="672564" y="1420292"/>
                </a:lnTo>
                <a:close/>
                <a:moveTo>
                  <a:pt x="194936" y="0"/>
                </a:moveTo>
                <a:lnTo>
                  <a:pt x="1351013" y="0"/>
                </a:lnTo>
                <a:cubicBezTo>
                  <a:pt x="1458673" y="0"/>
                  <a:pt x="1545949" y="87276"/>
                  <a:pt x="1545949" y="194936"/>
                </a:cubicBezTo>
                <a:lnTo>
                  <a:pt x="1545949" y="1169595"/>
                </a:lnTo>
                <a:lnTo>
                  <a:pt x="0" y="1169595"/>
                </a:lnTo>
                <a:lnTo>
                  <a:pt x="0" y="194936"/>
                </a:lnTo>
                <a:cubicBezTo>
                  <a:pt x="0" y="87276"/>
                  <a:pt x="87276" y="0"/>
                  <a:pt x="1949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1BE03E75-554C-4076-94C3-7A358EBE348A}"/>
              </a:ext>
            </a:extLst>
          </p:cNvPr>
          <p:cNvSpPr/>
          <p:nvPr userDrawn="1"/>
        </p:nvSpPr>
        <p:spPr>
          <a:xfrm flipV="1">
            <a:off x="2295941" y="3061602"/>
            <a:ext cx="1159462" cy="1506637"/>
          </a:xfrm>
          <a:custGeom>
            <a:avLst/>
            <a:gdLst>
              <a:gd name="connsiteX0" fmla="*/ 1 w 1545950"/>
              <a:gd name="connsiteY0" fmla="*/ 1170807 h 2008849"/>
              <a:gd name="connsiteX1" fmla="*/ 1545950 w 1545950"/>
              <a:gd name="connsiteY1" fmla="*/ 1170807 h 2008849"/>
              <a:gd name="connsiteX2" fmla="*/ 863080 w 1545950"/>
              <a:gd name="connsiteY2" fmla="*/ 1424115 h 2008849"/>
              <a:gd name="connsiteX3" fmla="*/ 859679 w 1545950"/>
              <a:gd name="connsiteY3" fmla="*/ 1424115 h 2008849"/>
              <a:gd name="connsiteX4" fmla="*/ 1022859 w 1545950"/>
              <a:gd name="connsiteY4" fmla="*/ 2008849 h 2008849"/>
              <a:gd name="connsiteX5" fmla="*/ 508317 w 1545950"/>
              <a:gd name="connsiteY5" fmla="*/ 2008849 h 2008849"/>
              <a:gd name="connsiteX6" fmla="*/ 672564 w 1545950"/>
              <a:gd name="connsiteY6" fmla="*/ 1420292 h 2008849"/>
              <a:gd name="connsiteX7" fmla="*/ 194936 w 1545950"/>
              <a:gd name="connsiteY7" fmla="*/ 0 h 2008849"/>
              <a:gd name="connsiteX8" fmla="*/ 1351013 w 1545950"/>
              <a:gd name="connsiteY8" fmla="*/ 0 h 2008849"/>
              <a:gd name="connsiteX9" fmla="*/ 1545949 w 1545950"/>
              <a:gd name="connsiteY9" fmla="*/ 194936 h 2008849"/>
              <a:gd name="connsiteX10" fmla="*/ 1545949 w 1545950"/>
              <a:gd name="connsiteY10" fmla="*/ 1169595 h 2008849"/>
              <a:gd name="connsiteX11" fmla="*/ 0 w 1545950"/>
              <a:gd name="connsiteY11" fmla="*/ 1169595 h 2008849"/>
              <a:gd name="connsiteX12" fmla="*/ 0 w 1545950"/>
              <a:gd name="connsiteY12" fmla="*/ 194936 h 2008849"/>
              <a:gd name="connsiteX13" fmla="*/ 194936 w 1545950"/>
              <a:gd name="connsiteY13" fmla="*/ 0 h 200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5950" h="2008849">
                <a:moveTo>
                  <a:pt x="1" y="1170807"/>
                </a:moveTo>
                <a:lnTo>
                  <a:pt x="1545950" y="1170807"/>
                </a:lnTo>
                <a:lnTo>
                  <a:pt x="863080" y="1424115"/>
                </a:lnTo>
                <a:lnTo>
                  <a:pt x="859679" y="1424115"/>
                </a:lnTo>
                <a:lnTo>
                  <a:pt x="1022859" y="2008849"/>
                </a:lnTo>
                <a:lnTo>
                  <a:pt x="508317" y="2008849"/>
                </a:lnTo>
                <a:lnTo>
                  <a:pt x="672564" y="1420292"/>
                </a:lnTo>
                <a:close/>
                <a:moveTo>
                  <a:pt x="194936" y="0"/>
                </a:moveTo>
                <a:lnTo>
                  <a:pt x="1351013" y="0"/>
                </a:lnTo>
                <a:cubicBezTo>
                  <a:pt x="1458673" y="0"/>
                  <a:pt x="1545949" y="87276"/>
                  <a:pt x="1545949" y="194936"/>
                </a:cubicBezTo>
                <a:lnTo>
                  <a:pt x="1545949" y="1169595"/>
                </a:lnTo>
                <a:lnTo>
                  <a:pt x="0" y="1169595"/>
                </a:lnTo>
                <a:lnTo>
                  <a:pt x="0" y="194936"/>
                </a:lnTo>
                <a:cubicBezTo>
                  <a:pt x="0" y="87276"/>
                  <a:pt x="87276" y="0"/>
                  <a:pt x="1949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2DABF18-7A70-4765-A71E-69E8ABA92A71}"/>
              </a:ext>
            </a:extLst>
          </p:cNvPr>
          <p:cNvSpPr/>
          <p:nvPr userDrawn="1"/>
        </p:nvSpPr>
        <p:spPr>
          <a:xfrm>
            <a:off x="3921727" y="1547954"/>
            <a:ext cx="1159462" cy="1506637"/>
          </a:xfrm>
          <a:custGeom>
            <a:avLst/>
            <a:gdLst>
              <a:gd name="connsiteX0" fmla="*/ 1 w 1545950"/>
              <a:gd name="connsiteY0" fmla="*/ 1170807 h 2008849"/>
              <a:gd name="connsiteX1" fmla="*/ 1545950 w 1545950"/>
              <a:gd name="connsiteY1" fmla="*/ 1170807 h 2008849"/>
              <a:gd name="connsiteX2" fmla="*/ 863080 w 1545950"/>
              <a:gd name="connsiteY2" fmla="*/ 1424115 h 2008849"/>
              <a:gd name="connsiteX3" fmla="*/ 859679 w 1545950"/>
              <a:gd name="connsiteY3" fmla="*/ 1424115 h 2008849"/>
              <a:gd name="connsiteX4" fmla="*/ 1022859 w 1545950"/>
              <a:gd name="connsiteY4" fmla="*/ 2008849 h 2008849"/>
              <a:gd name="connsiteX5" fmla="*/ 508317 w 1545950"/>
              <a:gd name="connsiteY5" fmla="*/ 2008849 h 2008849"/>
              <a:gd name="connsiteX6" fmla="*/ 672564 w 1545950"/>
              <a:gd name="connsiteY6" fmla="*/ 1420292 h 2008849"/>
              <a:gd name="connsiteX7" fmla="*/ 194936 w 1545950"/>
              <a:gd name="connsiteY7" fmla="*/ 0 h 2008849"/>
              <a:gd name="connsiteX8" fmla="*/ 1351013 w 1545950"/>
              <a:gd name="connsiteY8" fmla="*/ 0 h 2008849"/>
              <a:gd name="connsiteX9" fmla="*/ 1545949 w 1545950"/>
              <a:gd name="connsiteY9" fmla="*/ 194936 h 2008849"/>
              <a:gd name="connsiteX10" fmla="*/ 1545949 w 1545950"/>
              <a:gd name="connsiteY10" fmla="*/ 1169595 h 2008849"/>
              <a:gd name="connsiteX11" fmla="*/ 0 w 1545950"/>
              <a:gd name="connsiteY11" fmla="*/ 1169595 h 2008849"/>
              <a:gd name="connsiteX12" fmla="*/ 0 w 1545950"/>
              <a:gd name="connsiteY12" fmla="*/ 194936 h 2008849"/>
              <a:gd name="connsiteX13" fmla="*/ 194936 w 1545950"/>
              <a:gd name="connsiteY13" fmla="*/ 0 h 200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5950" h="2008849">
                <a:moveTo>
                  <a:pt x="1" y="1170807"/>
                </a:moveTo>
                <a:lnTo>
                  <a:pt x="1545950" y="1170807"/>
                </a:lnTo>
                <a:lnTo>
                  <a:pt x="863080" y="1424115"/>
                </a:lnTo>
                <a:lnTo>
                  <a:pt x="859679" y="1424115"/>
                </a:lnTo>
                <a:lnTo>
                  <a:pt x="1022859" y="2008849"/>
                </a:lnTo>
                <a:lnTo>
                  <a:pt x="508317" y="2008849"/>
                </a:lnTo>
                <a:lnTo>
                  <a:pt x="672564" y="1420292"/>
                </a:lnTo>
                <a:close/>
                <a:moveTo>
                  <a:pt x="194936" y="0"/>
                </a:moveTo>
                <a:lnTo>
                  <a:pt x="1351013" y="0"/>
                </a:lnTo>
                <a:cubicBezTo>
                  <a:pt x="1458673" y="0"/>
                  <a:pt x="1545949" y="87276"/>
                  <a:pt x="1545949" y="194936"/>
                </a:cubicBezTo>
                <a:lnTo>
                  <a:pt x="1545949" y="1169595"/>
                </a:lnTo>
                <a:lnTo>
                  <a:pt x="0" y="1169595"/>
                </a:lnTo>
                <a:lnTo>
                  <a:pt x="0" y="194936"/>
                </a:lnTo>
                <a:cubicBezTo>
                  <a:pt x="0" y="87276"/>
                  <a:pt x="87276" y="0"/>
                  <a:pt x="1949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2E234BCD-D8AA-43FD-9B46-5E959ED4F3E0}"/>
              </a:ext>
            </a:extLst>
          </p:cNvPr>
          <p:cNvSpPr/>
          <p:nvPr userDrawn="1"/>
        </p:nvSpPr>
        <p:spPr>
          <a:xfrm flipV="1">
            <a:off x="5573167" y="3061602"/>
            <a:ext cx="1159462" cy="1506637"/>
          </a:xfrm>
          <a:custGeom>
            <a:avLst/>
            <a:gdLst>
              <a:gd name="connsiteX0" fmla="*/ 1 w 1545950"/>
              <a:gd name="connsiteY0" fmla="*/ 1170807 h 2008849"/>
              <a:gd name="connsiteX1" fmla="*/ 1545950 w 1545950"/>
              <a:gd name="connsiteY1" fmla="*/ 1170807 h 2008849"/>
              <a:gd name="connsiteX2" fmla="*/ 863080 w 1545950"/>
              <a:gd name="connsiteY2" fmla="*/ 1424115 h 2008849"/>
              <a:gd name="connsiteX3" fmla="*/ 859679 w 1545950"/>
              <a:gd name="connsiteY3" fmla="*/ 1424115 h 2008849"/>
              <a:gd name="connsiteX4" fmla="*/ 1022859 w 1545950"/>
              <a:gd name="connsiteY4" fmla="*/ 2008849 h 2008849"/>
              <a:gd name="connsiteX5" fmla="*/ 508317 w 1545950"/>
              <a:gd name="connsiteY5" fmla="*/ 2008849 h 2008849"/>
              <a:gd name="connsiteX6" fmla="*/ 672564 w 1545950"/>
              <a:gd name="connsiteY6" fmla="*/ 1420292 h 2008849"/>
              <a:gd name="connsiteX7" fmla="*/ 194936 w 1545950"/>
              <a:gd name="connsiteY7" fmla="*/ 0 h 2008849"/>
              <a:gd name="connsiteX8" fmla="*/ 1351013 w 1545950"/>
              <a:gd name="connsiteY8" fmla="*/ 0 h 2008849"/>
              <a:gd name="connsiteX9" fmla="*/ 1545949 w 1545950"/>
              <a:gd name="connsiteY9" fmla="*/ 194936 h 2008849"/>
              <a:gd name="connsiteX10" fmla="*/ 1545949 w 1545950"/>
              <a:gd name="connsiteY10" fmla="*/ 1169595 h 2008849"/>
              <a:gd name="connsiteX11" fmla="*/ 0 w 1545950"/>
              <a:gd name="connsiteY11" fmla="*/ 1169595 h 2008849"/>
              <a:gd name="connsiteX12" fmla="*/ 0 w 1545950"/>
              <a:gd name="connsiteY12" fmla="*/ 194936 h 2008849"/>
              <a:gd name="connsiteX13" fmla="*/ 194936 w 1545950"/>
              <a:gd name="connsiteY13" fmla="*/ 0 h 200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5950" h="2008849">
                <a:moveTo>
                  <a:pt x="1" y="1170807"/>
                </a:moveTo>
                <a:lnTo>
                  <a:pt x="1545950" y="1170807"/>
                </a:lnTo>
                <a:lnTo>
                  <a:pt x="863080" y="1424115"/>
                </a:lnTo>
                <a:lnTo>
                  <a:pt x="859679" y="1424115"/>
                </a:lnTo>
                <a:lnTo>
                  <a:pt x="1022859" y="2008849"/>
                </a:lnTo>
                <a:lnTo>
                  <a:pt x="508317" y="2008849"/>
                </a:lnTo>
                <a:lnTo>
                  <a:pt x="672564" y="1420292"/>
                </a:lnTo>
                <a:close/>
                <a:moveTo>
                  <a:pt x="194936" y="0"/>
                </a:moveTo>
                <a:lnTo>
                  <a:pt x="1351013" y="0"/>
                </a:lnTo>
                <a:cubicBezTo>
                  <a:pt x="1458673" y="0"/>
                  <a:pt x="1545949" y="87276"/>
                  <a:pt x="1545949" y="194936"/>
                </a:cubicBezTo>
                <a:lnTo>
                  <a:pt x="1545949" y="1169595"/>
                </a:lnTo>
                <a:lnTo>
                  <a:pt x="0" y="1169595"/>
                </a:lnTo>
                <a:lnTo>
                  <a:pt x="0" y="194936"/>
                </a:lnTo>
                <a:cubicBezTo>
                  <a:pt x="0" y="87276"/>
                  <a:pt x="87276" y="0"/>
                  <a:pt x="1949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385F052-9632-43A5-BD41-BA5E8B286693}"/>
              </a:ext>
            </a:extLst>
          </p:cNvPr>
          <p:cNvSpPr/>
          <p:nvPr userDrawn="1"/>
        </p:nvSpPr>
        <p:spPr>
          <a:xfrm>
            <a:off x="2669418" y="2852429"/>
            <a:ext cx="407444" cy="4074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415FFBC-50AF-4350-8E06-28B1E086D54F}"/>
              </a:ext>
            </a:extLst>
          </p:cNvPr>
          <p:cNvSpPr/>
          <p:nvPr userDrawn="1"/>
        </p:nvSpPr>
        <p:spPr>
          <a:xfrm>
            <a:off x="4309297" y="2852428"/>
            <a:ext cx="407444" cy="4074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DE863B5-3CCE-460A-A6B9-3DCD5BEE5B1C}"/>
              </a:ext>
            </a:extLst>
          </p:cNvPr>
          <p:cNvSpPr/>
          <p:nvPr userDrawn="1"/>
        </p:nvSpPr>
        <p:spPr>
          <a:xfrm>
            <a:off x="5949175" y="2857879"/>
            <a:ext cx="407444" cy="4074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7A2D4489-149C-4CD9-A14E-84EFCAC0BA8F}"/>
              </a:ext>
            </a:extLst>
          </p:cNvPr>
          <p:cNvSpPr/>
          <p:nvPr userDrawn="1"/>
        </p:nvSpPr>
        <p:spPr>
          <a:xfrm>
            <a:off x="1023885" y="2850868"/>
            <a:ext cx="407444" cy="4074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C21914F5-BF8F-4241-9E6E-5A74074BB3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098" y="1652278"/>
            <a:ext cx="917750" cy="685800"/>
          </a:xfrm>
          <a:custGeom>
            <a:avLst/>
            <a:gdLst>
              <a:gd name="connsiteX0" fmla="*/ 128080 w 1223667"/>
              <a:gd name="connsiteY0" fmla="*/ 0 h 914400"/>
              <a:gd name="connsiteX1" fmla="*/ 1095587 w 1223667"/>
              <a:gd name="connsiteY1" fmla="*/ 0 h 914400"/>
              <a:gd name="connsiteX2" fmla="*/ 1223667 w 1223667"/>
              <a:gd name="connsiteY2" fmla="*/ 128080 h 914400"/>
              <a:gd name="connsiteX3" fmla="*/ 1223667 w 1223667"/>
              <a:gd name="connsiteY3" fmla="*/ 786320 h 914400"/>
              <a:gd name="connsiteX4" fmla="*/ 1095587 w 1223667"/>
              <a:gd name="connsiteY4" fmla="*/ 914400 h 914400"/>
              <a:gd name="connsiteX5" fmla="*/ 128080 w 1223667"/>
              <a:gd name="connsiteY5" fmla="*/ 914400 h 914400"/>
              <a:gd name="connsiteX6" fmla="*/ 0 w 1223667"/>
              <a:gd name="connsiteY6" fmla="*/ 786320 h 914400"/>
              <a:gd name="connsiteX7" fmla="*/ 0 w 1223667"/>
              <a:gd name="connsiteY7" fmla="*/ 128080 h 914400"/>
              <a:gd name="connsiteX8" fmla="*/ 128080 w 1223667"/>
              <a:gd name="connsiteY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667" h="914400">
                <a:moveTo>
                  <a:pt x="128080" y="0"/>
                </a:moveTo>
                <a:lnTo>
                  <a:pt x="1095587" y="0"/>
                </a:lnTo>
                <a:cubicBezTo>
                  <a:pt x="1166324" y="0"/>
                  <a:pt x="1223667" y="57343"/>
                  <a:pt x="1223667" y="128080"/>
                </a:cubicBezTo>
                <a:lnTo>
                  <a:pt x="1223667" y="786320"/>
                </a:lnTo>
                <a:cubicBezTo>
                  <a:pt x="1223667" y="857057"/>
                  <a:pt x="1166324" y="914400"/>
                  <a:pt x="1095587" y="914400"/>
                </a:cubicBezTo>
                <a:lnTo>
                  <a:pt x="128080" y="914400"/>
                </a:lnTo>
                <a:cubicBezTo>
                  <a:pt x="57343" y="914400"/>
                  <a:pt x="0" y="857057"/>
                  <a:pt x="0" y="786320"/>
                </a:cubicBezTo>
                <a:lnTo>
                  <a:pt x="0" y="128080"/>
                </a:lnTo>
                <a:cubicBezTo>
                  <a:pt x="0" y="57343"/>
                  <a:pt x="57343" y="0"/>
                  <a:pt x="128080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F0733417-00CC-42B1-9A07-7647FF3155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42584" y="1652278"/>
            <a:ext cx="917750" cy="685800"/>
          </a:xfrm>
          <a:custGeom>
            <a:avLst/>
            <a:gdLst>
              <a:gd name="connsiteX0" fmla="*/ 128080 w 1223667"/>
              <a:gd name="connsiteY0" fmla="*/ 0 h 914400"/>
              <a:gd name="connsiteX1" fmla="*/ 1095587 w 1223667"/>
              <a:gd name="connsiteY1" fmla="*/ 0 h 914400"/>
              <a:gd name="connsiteX2" fmla="*/ 1223667 w 1223667"/>
              <a:gd name="connsiteY2" fmla="*/ 128080 h 914400"/>
              <a:gd name="connsiteX3" fmla="*/ 1223667 w 1223667"/>
              <a:gd name="connsiteY3" fmla="*/ 786320 h 914400"/>
              <a:gd name="connsiteX4" fmla="*/ 1095587 w 1223667"/>
              <a:gd name="connsiteY4" fmla="*/ 914400 h 914400"/>
              <a:gd name="connsiteX5" fmla="*/ 128080 w 1223667"/>
              <a:gd name="connsiteY5" fmla="*/ 914400 h 914400"/>
              <a:gd name="connsiteX6" fmla="*/ 0 w 1223667"/>
              <a:gd name="connsiteY6" fmla="*/ 786320 h 914400"/>
              <a:gd name="connsiteX7" fmla="*/ 0 w 1223667"/>
              <a:gd name="connsiteY7" fmla="*/ 128080 h 914400"/>
              <a:gd name="connsiteX8" fmla="*/ 128080 w 1223667"/>
              <a:gd name="connsiteY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667" h="914400">
                <a:moveTo>
                  <a:pt x="128080" y="0"/>
                </a:moveTo>
                <a:lnTo>
                  <a:pt x="1095587" y="0"/>
                </a:lnTo>
                <a:cubicBezTo>
                  <a:pt x="1166324" y="0"/>
                  <a:pt x="1223667" y="57343"/>
                  <a:pt x="1223667" y="128080"/>
                </a:cubicBezTo>
                <a:lnTo>
                  <a:pt x="1223667" y="786320"/>
                </a:lnTo>
                <a:cubicBezTo>
                  <a:pt x="1223667" y="857057"/>
                  <a:pt x="1166324" y="914400"/>
                  <a:pt x="1095587" y="914400"/>
                </a:cubicBezTo>
                <a:lnTo>
                  <a:pt x="128080" y="914400"/>
                </a:lnTo>
                <a:cubicBezTo>
                  <a:pt x="57343" y="914400"/>
                  <a:pt x="0" y="857057"/>
                  <a:pt x="0" y="786320"/>
                </a:cubicBezTo>
                <a:lnTo>
                  <a:pt x="0" y="128080"/>
                </a:lnTo>
                <a:cubicBezTo>
                  <a:pt x="0" y="57343"/>
                  <a:pt x="57343" y="0"/>
                  <a:pt x="128080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7B57516D-D49B-4E4E-9AF5-0788171122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17115" y="3747401"/>
            <a:ext cx="917750" cy="685800"/>
          </a:xfrm>
          <a:custGeom>
            <a:avLst/>
            <a:gdLst>
              <a:gd name="connsiteX0" fmla="*/ 128080 w 1223667"/>
              <a:gd name="connsiteY0" fmla="*/ 0 h 914400"/>
              <a:gd name="connsiteX1" fmla="*/ 1095587 w 1223667"/>
              <a:gd name="connsiteY1" fmla="*/ 0 h 914400"/>
              <a:gd name="connsiteX2" fmla="*/ 1223667 w 1223667"/>
              <a:gd name="connsiteY2" fmla="*/ 128080 h 914400"/>
              <a:gd name="connsiteX3" fmla="*/ 1223667 w 1223667"/>
              <a:gd name="connsiteY3" fmla="*/ 786320 h 914400"/>
              <a:gd name="connsiteX4" fmla="*/ 1095587 w 1223667"/>
              <a:gd name="connsiteY4" fmla="*/ 914400 h 914400"/>
              <a:gd name="connsiteX5" fmla="*/ 128080 w 1223667"/>
              <a:gd name="connsiteY5" fmla="*/ 914400 h 914400"/>
              <a:gd name="connsiteX6" fmla="*/ 0 w 1223667"/>
              <a:gd name="connsiteY6" fmla="*/ 786320 h 914400"/>
              <a:gd name="connsiteX7" fmla="*/ 0 w 1223667"/>
              <a:gd name="connsiteY7" fmla="*/ 128080 h 914400"/>
              <a:gd name="connsiteX8" fmla="*/ 128080 w 1223667"/>
              <a:gd name="connsiteY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667" h="914400">
                <a:moveTo>
                  <a:pt x="128080" y="0"/>
                </a:moveTo>
                <a:lnTo>
                  <a:pt x="1095587" y="0"/>
                </a:lnTo>
                <a:cubicBezTo>
                  <a:pt x="1166324" y="0"/>
                  <a:pt x="1223667" y="57343"/>
                  <a:pt x="1223667" y="128080"/>
                </a:cubicBezTo>
                <a:lnTo>
                  <a:pt x="1223667" y="786320"/>
                </a:lnTo>
                <a:cubicBezTo>
                  <a:pt x="1223667" y="857057"/>
                  <a:pt x="1166324" y="914400"/>
                  <a:pt x="1095587" y="914400"/>
                </a:cubicBezTo>
                <a:lnTo>
                  <a:pt x="128080" y="914400"/>
                </a:lnTo>
                <a:cubicBezTo>
                  <a:pt x="57343" y="914400"/>
                  <a:pt x="0" y="857057"/>
                  <a:pt x="0" y="786320"/>
                </a:cubicBezTo>
                <a:lnTo>
                  <a:pt x="0" y="128080"/>
                </a:lnTo>
                <a:cubicBezTo>
                  <a:pt x="0" y="57343"/>
                  <a:pt x="57343" y="0"/>
                  <a:pt x="128080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4F4E243E-007E-4E75-9855-252E7EE46F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8600" y="3747401"/>
            <a:ext cx="917750" cy="685800"/>
          </a:xfrm>
          <a:custGeom>
            <a:avLst/>
            <a:gdLst>
              <a:gd name="connsiteX0" fmla="*/ 128080 w 1223667"/>
              <a:gd name="connsiteY0" fmla="*/ 0 h 914400"/>
              <a:gd name="connsiteX1" fmla="*/ 1095587 w 1223667"/>
              <a:gd name="connsiteY1" fmla="*/ 0 h 914400"/>
              <a:gd name="connsiteX2" fmla="*/ 1223667 w 1223667"/>
              <a:gd name="connsiteY2" fmla="*/ 128080 h 914400"/>
              <a:gd name="connsiteX3" fmla="*/ 1223667 w 1223667"/>
              <a:gd name="connsiteY3" fmla="*/ 786320 h 914400"/>
              <a:gd name="connsiteX4" fmla="*/ 1095587 w 1223667"/>
              <a:gd name="connsiteY4" fmla="*/ 914400 h 914400"/>
              <a:gd name="connsiteX5" fmla="*/ 128080 w 1223667"/>
              <a:gd name="connsiteY5" fmla="*/ 914400 h 914400"/>
              <a:gd name="connsiteX6" fmla="*/ 0 w 1223667"/>
              <a:gd name="connsiteY6" fmla="*/ 786320 h 914400"/>
              <a:gd name="connsiteX7" fmla="*/ 0 w 1223667"/>
              <a:gd name="connsiteY7" fmla="*/ 128080 h 914400"/>
              <a:gd name="connsiteX8" fmla="*/ 128080 w 1223667"/>
              <a:gd name="connsiteY8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667" h="914400">
                <a:moveTo>
                  <a:pt x="128080" y="0"/>
                </a:moveTo>
                <a:lnTo>
                  <a:pt x="1095587" y="0"/>
                </a:lnTo>
                <a:cubicBezTo>
                  <a:pt x="1166324" y="0"/>
                  <a:pt x="1223667" y="57343"/>
                  <a:pt x="1223667" y="128080"/>
                </a:cubicBezTo>
                <a:lnTo>
                  <a:pt x="1223667" y="786320"/>
                </a:lnTo>
                <a:cubicBezTo>
                  <a:pt x="1223667" y="857057"/>
                  <a:pt x="1166324" y="914400"/>
                  <a:pt x="1095587" y="914400"/>
                </a:cubicBezTo>
                <a:lnTo>
                  <a:pt x="128080" y="914400"/>
                </a:lnTo>
                <a:cubicBezTo>
                  <a:pt x="57343" y="914400"/>
                  <a:pt x="0" y="857057"/>
                  <a:pt x="0" y="786320"/>
                </a:cubicBezTo>
                <a:lnTo>
                  <a:pt x="0" y="128080"/>
                </a:lnTo>
                <a:cubicBezTo>
                  <a:pt x="0" y="57343"/>
                  <a:pt x="57343" y="0"/>
                  <a:pt x="128080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32" name="Text Placeholder 15">
            <a:extLst>
              <a:ext uri="{FF2B5EF4-FFF2-40B4-BE49-F238E27FC236}">
                <a16:creationId xmlns="" xmlns:a16="http://schemas.microsoft.com/office/drawing/2014/main" id="{4CFD6112-6407-4DD5-A95D-D418AC358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0319" y="1617104"/>
            <a:ext cx="1975435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="" xmlns:a16="http://schemas.microsoft.com/office/drawing/2014/main" id="{D21A6329-420D-4C1E-8EC1-795025EBB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0318" y="1914266"/>
            <a:ext cx="1975434" cy="72069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="" xmlns:a16="http://schemas.microsoft.com/office/drawing/2014/main" id="{7553FB15-4195-4982-A831-F9F8E1F034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05466" y="1617104"/>
            <a:ext cx="1975435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="" xmlns:a16="http://schemas.microsoft.com/office/drawing/2014/main" id="{D64903C4-4179-4491-B37D-C0D4080D0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05465" y="1914266"/>
            <a:ext cx="1975434" cy="72069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="" xmlns:a16="http://schemas.microsoft.com/office/drawing/2014/main" id="{1F741933-6864-476F-A3BD-6BDAA2B57F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86990" y="3692930"/>
            <a:ext cx="1975435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="" xmlns:a16="http://schemas.microsoft.com/office/drawing/2014/main" id="{77A5E370-8A73-4F25-8E8C-5E96BBDCD9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86990" y="3990093"/>
            <a:ext cx="1975434" cy="72069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="" xmlns:a16="http://schemas.microsoft.com/office/drawing/2014/main" id="{AA11371C-4CD6-4F95-BCA1-BAAECF3371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52224" y="3692930"/>
            <a:ext cx="1975435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="" xmlns:a16="http://schemas.microsoft.com/office/drawing/2014/main" id="{95090DB1-3658-4B3B-A4D5-63C4A81581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52224" y="3990093"/>
            <a:ext cx="1975434" cy="72069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C5310316-2D34-454B-9B4A-165517C8F0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7852" y="2947432"/>
            <a:ext cx="179510" cy="2143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2" name="Text Placeholder 40">
            <a:extLst>
              <a:ext uri="{FF2B5EF4-FFF2-40B4-BE49-F238E27FC236}">
                <a16:creationId xmlns="" xmlns:a16="http://schemas.microsoft.com/office/drawing/2014/main" id="{FB578183-7595-43A7-8285-DCE70742F8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81853" y="2947432"/>
            <a:ext cx="179510" cy="2143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3" name="Text Placeholder 40">
            <a:extLst>
              <a:ext uri="{FF2B5EF4-FFF2-40B4-BE49-F238E27FC236}">
                <a16:creationId xmlns="" xmlns:a16="http://schemas.microsoft.com/office/drawing/2014/main" id="{9AD51E20-714D-43E4-8C1A-7976E44BD6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3264" y="2943095"/>
            <a:ext cx="179510" cy="2143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="" xmlns:a16="http://schemas.microsoft.com/office/drawing/2014/main" id="{8726DAB9-A4D4-4726-A467-69F3DAE615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64675" y="2938756"/>
            <a:ext cx="179510" cy="21431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619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2" grpId="0" animBg="1"/>
      <p:bldP spid="25" grpId="0" animBg="1"/>
      <p:bldP spid="28" grpId="0" animBg="1"/>
      <p:bldP spid="31" grpId="0" animBg="1"/>
      <p:bldP spid="3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9BB6A0-32EB-46BD-BFED-7C5065E5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27166"/>
            <a:ext cx="7886700" cy="789781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2AB8BEA-7CF3-45BF-A30D-8701C309E9B0}"/>
              </a:ext>
            </a:extLst>
          </p:cNvPr>
          <p:cNvGrpSpPr/>
          <p:nvPr userDrawn="1"/>
        </p:nvGrpSpPr>
        <p:grpSpPr>
          <a:xfrm>
            <a:off x="1702390" y="1195551"/>
            <a:ext cx="1292089" cy="898837"/>
            <a:chOff x="749481" y="1417320"/>
            <a:chExt cx="2347252" cy="1632858"/>
          </a:xfrm>
        </p:grpSpPr>
        <p:sp>
          <p:nvSpPr>
            <p:cNvPr id="4" name="Block Arc 3">
              <a:extLst>
                <a:ext uri="{FF2B5EF4-FFF2-40B4-BE49-F238E27FC236}">
                  <a16:creationId xmlns="" xmlns:a16="http://schemas.microsoft.com/office/drawing/2014/main" id="{65D1A371-46EE-4C87-91AC-FB6287BFF979}"/>
                </a:ext>
              </a:extLst>
            </p:cNvPr>
            <p:cNvSpPr/>
            <p:nvPr/>
          </p:nvSpPr>
          <p:spPr>
            <a:xfrm flipH="1">
              <a:off x="749481" y="1417320"/>
              <a:ext cx="1632858" cy="1632858"/>
            </a:xfrm>
            <a:prstGeom prst="blockArc">
              <a:avLst>
                <a:gd name="adj1" fmla="val 10800000"/>
                <a:gd name="adj2" fmla="val 5394557"/>
                <a:gd name="adj3" fmla="val 12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Arc 4">
              <a:extLst>
                <a:ext uri="{FF2B5EF4-FFF2-40B4-BE49-F238E27FC236}">
                  <a16:creationId xmlns="" xmlns:a16="http://schemas.microsoft.com/office/drawing/2014/main" id="{93BA2AEF-1B50-4907-BA98-B42ABF09C4E0}"/>
                </a:ext>
              </a:extLst>
            </p:cNvPr>
            <p:cNvSpPr/>
            <p:nvPr/>
          </p:nvSpPr>
          <p:spPr>
            <a:xfrm>
              <a:off x="2281707" y="2212100"/>
              <a:ext cx="815026" cy="815026"/>
            </a:xfrm>
            <a:prstGeom prst="arc">
              <a:avLst>
                <a:gd name="adj1" fmla="val 16200000"/>
                <a:gd name="adj2" fmla="val 554315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E101AFCE-0837-4889-857E-CF7F746569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1706" y="2212099"/>
              <a:ext cx="4221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3F27968B-0152-490E-9D09-57204A11D8D6}"/>
                </a:ext>
              </a:extLst>
            </p:cNvPr>
            <p:cNvCxnSpPr/>
            <p:nvPr/>
          </p:nvCxnSpPr>
          <p:spPr>
            <a:xfrm flipH="1">
              <a:off x="1511158" y="3027126"/>
              <a:ext cx="120453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C22A73D-E7B8-4AA3-81AA-917F32DD47D4}"/>
              </a:ext>
            </a:extLst>
          </p:cNvPr>
          <p:cNvGrpSpPr/>
          <p:nvPr userDrawn="1"/>
        </p:nvGrpSpPr>
        <p:grpSpPr>
          <a:xfrm>
            <a:off x="1702390" y="3582487"/>
            <a:ext cx="1292089" cy="898837"/>
            <a:chOff x="749481" y="1417320"/>
            <a:chExt cx="2347252" cy="1632858"/>
          </a:xfrm>
        </p:grpSpPr>
        <p:sp>
          <p:nvSpPr>
            <p:cNvPr id="9" name="Block Arc 8">
              <a:extLst>
                <a:ext uri="{FF2B5EF4-FFF2-40B4-BE49-F238E27FC236}">
                  <a16:creationId xmlns="" xmlns:a16="http://schemas.microsoft.com/office/drawing/2014/main" id="{08FCE77F-327D-442E-88DA-BC4B7072457B}"/>
                </a:ext>
              </a:extLst>
            </p:cNvPr>
            <p:cNvSpPr/>
            <p:nvPr/>
          </p:nvSpPr>
          <p:spPr>
            <a:xfrm flipH="1">
              <a:off x="749481" y="1417320"/>
              <a:ext cx="1632858" cy="1632858"/>
            </a:xfrm>
            <a:prstGeom prst="blockArc">
              <a:avLst>
                <a:gd name="adj1" fmla="val 10800000"/>
                <a:gd name="adj2" fmla="val 5394557"/>
                <a:gd name="adj3" fmla="val 123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="" xmlns:a16="http://schemas.microsoft.com/office/drawing/2014/main" id="{6538DB82-51B9-4DF4-9767-3C0BD435C5A4}"/>
                </a:ext>
              </a:extLst>
            </p:cNvPr>
            <p:cNvSpPr/>
            <p:nvPr/>
          </p:nvSpPr>
          <p:spPr>
            <a:xfrm>
              <a:off x="2281707" y="2212100"/>
              <a:ext cx="815026" cy="815026"/>
            </a:xfrm>
            <a:prstGeom prst="arc">
              <a:avLst>
                <a:gd name="adj1" fmla="val 16200000"/>
                <a:gd name="adj2" fmla="val 5543157"/>
              </a:avLst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E461DE6-04B0-427B-BC84-3E0690F21F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1706" y="2212099"/>
              <a:ext cx="42218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DD3607FE-B2A9-4B7A-A3B8-2808708E3C5A}"/>
                </a:ext>
              </a:extLst>
            </p:cNvPr>
            <p:cNvCxnSpPr/>
            <p:nvPr/>
          </p:nvCxnSpPr>
          <p:spPr>
            <a:xfrm flipH="1">
              <a:off x="1511158" y="3027126"/>
              <a:ext cx="120453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7C6117C-1060-4412-B8E6-DD154C369C02}"/>
              </a:ext>
            </a:extLst>
          </p:cNvPr>
          <p:cNvCxnSpPr/>
          <p:nvPr userDrawn="1"/>
        </p:nvCxnSpPr>
        <p:spPr>
          <a:xfrm>
            <a:off x="2994480" y="1857376"/>
            <a:ext cx="58002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F2C7DBD-6A5E-45B7-A80B-34577DAA7072}"/>
              </a:ext>
            </a:extLst>
          </p:cNvPr>
          <p:cNvCxnSpPr/>
          <p:nvPr userDrawn="1"/>
        </p:nvCxnSpPr>
        <p:spPr>
          <a:xfrm>
            <a:off x="2994480" y="4244312"/>
            <a:ext cx="580023" cy="0"/>
          </a:xfrm>
          <a:prstGeom prst="line">
            <a:avLst/>
          </a:prstGeom>
          <a:ln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C1EBF3D-2076-4AE5-9429-21B834A230AE}"/>
              </a:ext>
            </a:extLst>
          </p:cNvPr>
          <p:cNvGrpSpPr/>
          <p:nvPr userDrawn="1"/>
        </p:nvGrpSpPr>
        <p:grpSpPr>
          <a:xfrm>
            <a:off x="1702390" y="2430075"/>
            <a:ext cx="1292089" cy="898837"/>
            <a:chOff x="749481" y="1417320"/>
            <a:chExt cx="2347252" cy="1632858"/>
          </a:xfrm>
        </p:grpSpPr>
        <p:sp>
          <p:nvSpPr>
            <p:cNvPr id="16" name="Block Arc 15">
              <a:extLst>
                <a:ext uri="{FF2B5EF4-FFF2-40B4-BE49-F238E27FC236}">
                  <a16:creationId xmlns="" xmlns:a16="http://schemas.microsoft.com/office/drawing/2014/main" id="{3BF56B8C-B722-4529-9718-AF93E5201B0B}"/>
                </a:ext>
              </a:extLst>
            </p:cNvPr>
            <p:cNvSpPr/>
            <p:nvPr/>
          </p:nvSpPr>
          <p:spPr>
            <a:xfrm flipH="1">
              <a:off x="749481" y="1417320"/>
              <a:ext cx="1632858" cy="1632858"/>
            </a:xfrm>
            <a:prstGeom prst="blockArc">
              <a:avLst>
                <a:gd name="adj1" fmla="val 10800000"/>
                <a:gd name="adj2" fmla="val 5394557"/>
                <a:gd name="adj3" fmla="val 1232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="" xmlns:a16="http://schemas.microsoft.com/office/drawing/2014/main" id="{0B69E8FB-0C93-4794-B957-3A5AC7A6F519}"/>
                </a:ext>
              </a:extLst>
            </p:cNvPr>
            <p:cNvSpPr/>
            <p:nvPr/>
          </p:nvSpPr>
          <p:spPr>
            <a:xfrm>
              <a:off x="2281707" y="2212100"/>
              <a:ext cx="815026" cy="815026"/>
            </a:xfrm>
            <a:prstGeom prst="arc">
              <a:avLst>
                <a:gd name="adj1" fmla="val 16200000"/>
                <a:gd name="adj2" fmla="val 5543157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546B9D65-EE4C-4AEB-915E-171664AFF8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1706" y="2212099"/>
              <a:ext cx="42218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11608C54-48EB-45E1-BEB9-F84DA1200A16}"/>
                </a:ext>
              </a:extLst>
            </p:cNvPr>
            <p:cNvCxnSpPr/>
            <p:nvPr/>
          </p:nvCxnSpPr>
          <p:spPr>
            <a:xfrm flipH="1">
              <a:off x="1511158" y="3027126"/>
              <a:ext cx="120453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BCD7287-0248-4207-8E51-9CE8D6F2541F}"/>
              </a:ext>
            </a:extLst>
          </p:cNvPr>
          <p:cNvCxnSpPr/>
          <p:nvPr userDrawn="1"/>
        </p:nvCxnSpPr>
        <p:spPr>
          <a:xfrm>
            <a:off x="2994480" y="3091900"/>
            <a:ext cx="580023" cy="0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="" xmlns:a16="http://schemas.microsoft.com/office/drawing/2014/main" id="{77526589-963E-43E5-BEEB-23AE2D4F6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22522" y="1531098"/>
            <a:ext cx="3034625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="" xmlns:a16="http://schemas.microsoft.com/office/drawing/2014/main" id="{A634C926-C0A5-4F52-BB8E-AC2B24AA9A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22522" y="1901085"/>
            <a:ext cx="3034624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="" xmlns:a16="http://schemas.microsoft.com/office/drawing/2014/main" id="{0E609213-B07D-4BEF-98CD-6F95A78762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22522" y="2713003"/>
            <a:ext cx="3034625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="" xmlns:a16="http://schemas.microsoft.com/office/drawing/2014/main" id="{79542DDB-322A-48DC-BB2A-10C3F2B098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22522" y="3082991"/>
            <a:ext cx="3034624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="" xmlns:a16="http://schemas.microsoft.com/office/drawing/2014/main" id="{0A2DAE5A-CCB1-49D0-BFA6-8525016D75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22522" y="3894909"/>
            <a:ext cx="3034625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D74DE986-6CA4-466C-9AA4-A8BB13FD26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22522" y="4264896"/>
            <a:ext cx="3034624" cy="6747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="" xmlns:a16="http://schemas.microsoft.com/office/drawing/2014/main" id="{1173E1CA-356C-46B1-8F7E-97B20FFE44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6069" y="1425178"/>
            <a:ext cx="411480" cy="41148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17">
            <a:extLst>
              <a:ext uri="{FF2B5EF4-FFF2-40B4-BE49-F238E27FC236}">
                <a16:creationId xmlns="" xmlns:a16="http://schemas.microsoft.com/office/drawing/2014/main" id="{778F7DB0-9E10-45B3-83AD-8A362C1E5FD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950855" y="2661836"/>
            <a:ext cx="411480" cy="41148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17">
            <a:extLst>
              <a:ext uri="{FF2B5EF4-FFF2-40B4-BE49-F238E27FC236}">
                <a16:creationId xmlns="" xmlns:a16="http://schemas.microsoft.com/office/drawing/2014/main" id="{E6B71EA8-26B0-40B0-ACFF-AC11040B6D6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55618" y="3826097"/>
            <a:ext cx="411480" cy="41148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5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/>
      <p:bldP spid="24" grpId="0" build="p"/>
      <p:bldP spid="25" grpId="0" build="p"/>
      <p:bldP spid="26" grpId="0" build="p"/>
      <p:bldP spid="27" grpId="0"/>
      <p:bldP spid="28" grpId="0"/>
      <p:bldP spid="29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33691-7AF6-4F4E-8008-157BDC97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42499"/>
            <a:ext cx="7886700" cy="725518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6868660-D031-40ED-8E25-097967AA48DB}"/>
              </a:ext>
            </a:extLst>
          </p:cNvPr>
          <p:cNvGrpSpPr/>
          <p:nvPr userDrawn="1"/>
        </p:nvGrpSpPr>
        <p:grpSpPr>
          <a:xfrm>
            <a:off x="991155" y="1742429"/>
            <a:ext cx="1286682" cy="952154"/>
            <a:chOff x="1925694" y="2262566"/>
            <a:chExt cx="3152492" cy="23328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359F02CB-DE93-48C6-881E-A421FB2EC988}"/>
                </a:ext>
              </a:extLst>
            </p:cNvPr>
            <p:cNvSpPr/>
            <p:nvPr/>
          </p:nvSpPr>
          <p:spPr>
            <a:xfrm rot="2588903">
              <a:off x="1925694" y="2521409"/>
              <a:ext cx="1815177" cy="181517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DDA0BA08-E34C-474D-AC1B-2D1049279779}"/>
                </a:ext>
              </a:extLst>
            </p:cNvPr>
            <p:cNvSpPr/>
            <p:nvPr/>
          </p:nvSpPr>
          <p:spPr>
            <a:xfrm rot="2588903">
              <a:off x="2475736" y="2262566"/>
              <a:ext cx="2332867" cy="233286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AE5FF8B-052F-4770-931D-54BCF18265D5}"/>
                </a:ext>
              </a:extLst>
            </p:cNvPr>
            <p:cNvSpPr/>
            <p:nvPr/>
          </p:nvSpPr>
          <p:spPr>
            <a:xfrm rot="2588903">
              <a:off x="3003584" y="2391697"/>
              <a:ext cx="2074602" cy="2074602"/>
            </a:xfrm>
            <a:custGeom>
              <a:avLst/>
              <a:gdLst>
                <a:gd name="connsiteX0" fmla="*/ 101275 w 2074602"/>
                <a:gd name="connsiteY0" fmla="*/ 101275 h 2074602"/>
                <a:gd name="connsiteX1" fmla="*/ 345775 w 2074602"/>
                <a:gd name="connsiteY1" fmla="*/ 0 h 2074602"/>
                <a:gd name="connsiteX2" fmla="*/ 1558166 w 2074602"/>
                <a:gd name="connsiteY2" fmla="*/ 0 h 2074602"/>
                <a:gd name="connsiteX3" fmla="*/ 1543993 w 2074602"/>
                <a:gd name="connsiteY3" fmla="*/ 42705 h 2074602"/>
                <a:gd name="connsiteX4" fmla="*/ 1656202 w 2074602"/>
                <a:gd name="connsiteY4" fmla="*/ 457159 h 2074602"/>
                <a:gd name="connsiteX5" fmla="*/ 2062544 w 2074602"/>
                <a:gd name="connsiteY5" fmla="*/ 595903 h 2074602"/>
                <a:gd name="connsiteX6" fmla="*/ 2074602 w 2074602"/>
                <a:gd name="connsiteY6" fmla="*/ 592749 h 2074602"/>
                <a:gd name="connsiteX7" fmla="*/ 2074602 w 2074602"/>
                <a:gd name="connsiteY7" fmla="*/ 1728827 h 2074602"/>
                <a:gd name="connsiteX8" fmla="*/ 1728827 w 2074602"/>
                <a:gd name="connsiteY8" fmla="*/ 2074602 h 2074602"/>
                <a:gd name="connsiteX9" fmla="*/ 345774 w 2074602"/>
                <a:gd name="connsiteY9" fmla="*/ 2074600 h 2074602"/>
                <a:gd name="connsiteX10" fmla="*/ 0 w 2074602"/>
                <a:gd name="connsiteY10" fmla="*/ 1728826 h 2074602"/>
                <a:gd name="connsiteX11" fmla="*/ 1 w 2074602"/>
                <a:gd name="connsiteY11" fmla="*/ 345774 h 2074602"/>
                <a:gd name="connsiteX12" fmla="*/ 101275 w 2074602"/>
                <a:gd name="connsiteY12" fmla="*/ 101275 h 207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4602" h="2074602">
                  <a:moveTo>
                    <a:pt x="101275" y="101275"/>
                  </a:moveTo>
                  <a:cubicBezTo>
                    <a:pt x="163848" y="38702"/>
                    <a:pt x="250292" y="0"/>
                    <a:pt x="345775" y="0"/>
                  </a:cubicBezTo>
                  <a:lnTo>
                    <a:pt x="1558166" y="0"/>
                  </a:lnTo>
                  <a:lnTo>
                    <a:pt x="1543993" y="42705"/>
                  </a:lnTo>
                  <a:cubicBezTo>
                    <a:pt x="1511454" y="185822"/>
                    <a:pt x="1548274" y="342019"/>
                    <a:pt x="1656202" y="457159"/>
                  </a:cubicBezTo>
                  <a:cubicBezTo>
                    <a:pt x="1764131" y="572299"/>
                    <a:pt x="1917624" y="619130"/>
                    <a:pt x="2062544" y="595903"/>
                  </a:cubicBezTo>
                  <a:lnTo>
                    <a:pt x="2074602" y="592749"/>
                  </a:lnTo>
                  <a:lnTo>
                    <a:pt x="2074602" y="1728827"/>
                  </a:lnTo>
                  <a:cubicBezTo>
                    <a:pt x="2074602" y="1919793"/>
                    <a:pt x="1919793" y="2074602"/>
                    <a:pt x="1728827" y="2074602"/>
                  </a:cubicBezTo>
                  <a:lnTo>
                    <a:pt x="345774" y="2074600"/>
                  </a:lnTo>
                  <a:cubicBezTo>
                    <a:pt x="154809" y="2074601"/>
                    <a:pt x="0" y="1919793"/>
                    <a:pt x="0" y="1728826"/>
                  </a:cubicBezTo>
                  <a:lnTo>
                    <a:pt x="1" y="345774"/>
                  </a:lnTo>
                  <a:cubicBezTo>
                    <a:pt x="1" y="250291"/>
                    <a:pt x="38703" y="163848"/>
                    <a:pt x="101275" y="10127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BFD7D02-BD2F-4C28-BAB7-816A617E0ACA}"/>
              </a:ext>
            </a:extLst>
          </p:cNvPr>
          <p:cNvGrpSpPr/>
          <p:nvPr userDrawn="1"/>
        </p:nvGrpSpPr>
        <p:grpSpPr>
          <a:xfrm>
            <a:off x="991155" y="3412025"/>
            <a:ext cx="1286682" cy="952154"/>
            <a:chOff x="1925694" y="2262566"/>
            <a:chExt cx="3152492" cy="233286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5797D330-59CE-48E7-AA4D-92E812BCE34E}"/>
                </a:ext>
              </a:extLst>
            </p:cNvPr>
            <p:cNvSpPr/>
            <p:nvPr/>
          </p:nvSpPr>
          <p:spPr>
            <a:xfrm rot="2588903">
              <a:off x="1925694" y="2521409"/>
              <a:ext cx="1815177" cy="18151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3D2E2013-B280-45AC-BF79-B49F320AC015}"/>
                </a:ext>
              </a:extLst>
            </p:cNvPr>
            <p:cNvSpPr/>
            <p:nvPr/>
          </p:nvSpPr>
          <p:spPr>
            <a:xfrm rot="2588903">
              <a:off x="2475736" y="2262566"/>
              <a:ext cx="2332867" cy="233286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D6FCBAA1-B2ED-42F8-A63E-D80D0CC45997}"/>
                </a:ext>
              </a:extLst>
            </p:cNvPr>
            <p:cNvSpPr/>
            <p:nvPr/>
          </p:nvSpPr>
          <p:spPr>
            <a:xfrm rot="2588903">
              <a:off x="3003584" y="2391697"/>
              <a:ext cx="2074602" cy="2074602"/>
            </a:xfrm>
            <a:custGeom>
              <a:avLst/>
              <a:gdLst>
                <a:gd name="connsiteX0" fmla="*/ 101275 w 2074602"/>
                <a:gd name="connsiteY0" fmla="*/ 101275 h 2074602"/>
                <a:gd name="connsiteX1" fmla="*/ 345775 w 2074602"/>
                <a:gd name="connsiteY1" fmla="*/ 0 h 2074602"/>
                <a:gd name="connsiteX2" fmla="*/ 1558166 w 2074602"/>
                <a:gd name="connsiteY2" fmla="*/ 0 h 2074602"/>
                <a:gd name="connsiteX3" fmla="*/ 1543993 w 2074602"/>
                <a:gd name="connsiteY3" fmla="*/ 42705 h 2074602"/>
                <a:gd name="connsiteX4" fmla="*/ 1656202 w 2074602"/>
                <a:gd name="connsiteY4" fmla="*/ 457159 h 2074602"/>
                <a:gd name="connsiteX5" fmla="*/ 2062544 w 2074602"/>
                <a:gd name="connsiteY5" fmla="*/ 595903 h 2074602"/>
                <a:gd name="connsiteX6" fmla="*/ 2074602 w 2074602"/>
                <a:gd name="connsiteY6" fmla="*/ 592749 h 2074602"/>
                <a:gd name="connsiteX7" fmla="*/ 2074602 w 2074602"/>
                <a:gd name="connsiteY7" fmla="*/ 1728827 h 2074602"/>
                <a:gd name="connsiteX8" fmla="*/ 1728827 w 2074602"/>
                <a:gd name="connsiteY8" fmla="*/ 2074602 h 2074602"/>
                <a:gd name="connsiteX9" fmla="*/ 345774 w 2074602"/>
                <a:gd name="connsiteY9" fmla="*/ 2074600 h 2074602"/>
                <a:gd name="connsiteX10" fmla="*/ 0 w 2074602"/>
                <a:gd name="connsiteY10" fmla="*/ 1728826 h 2074602"/>
                <a:gd name="connsiteX11" fmla="*/ 1 w 2074602"/>
                <a:gd name="connsiteY11" fmla="*/ 345774 h 2074602"/>
                <a:gd name="connsiteX12" fmla="*/ 101275 w 2074602"/>
                <a:gd name="connsiteY12" fmla="*/ 101275 h 207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4602" h="2074602">
                  <a:moveTo>
                    <a:pt x="101275" y="101275"/>
                  </a:moveTo>
                  <a:cubicBezTo>
                    <a:pt x="163848" y="38702"/>
                    <a:pt x="250292" y="0"/>
                    <a:pt x="345775" y="0"/>
                  </a:cubicBezTo>
                  <a:lnTo>
                    <a:pt x="1558166" y="0"/>
                  </a:lnTo>
                  <a:lnTo>
                    <a:pt x="1543993" y="42705"/>
                  </a:lnTo>
                  <a:cubicBezTo>
                    <a:pt x="1511454" y="185822"/>
                    <a:pt x="1548274" y="342019"/>
                    <a:pt x="1656202" y="457159"/>
                  </a:cubicBezTo>
                  <a:cubicBezTo>
                    <a:pt x="1764131" y="572299"/>
                    <a:pt x="1917624" y="619130"/>
                    <a:pt x="2062544" y="595903"/>
                  </a:cubicBezTo>
                  <a:lnTo>
                    <a:pt x="2074602" y="592749"/>
                  </a:lnTo>
                  <a:lnTo>
                    <a:pt x="2074602" y="1728827"/>
                  </a:lnTo>
                  <a:cubicBezTo>
                    <a:pt x="2074602" y="1919793"/>
                    <a:pt x="1919793" y="2074602"/>
                    <a:pt x="1728827" y="2074602"/>
                  </a:cubicBezTo>
                  <a:lnTo>
                    <a:pt x="345774" y="2074600"/>
                  </a:lnTo>
                  <a:cubicBezTo>
                    <a:pt x="154809" y="2074601"/>
                    <a:pt x="0" y="1919793"/>
                    <a:pt x="0" y="1728826"/>
                  </a:cubicBezTo>
                  <a:lnTo>
                    <a:pt x="1" y="345774"/>
                  </a:lnTo>
                  <a:cubicBezTo>
                    <a:pt x="1" y="250291"/>
                    <a:pt x="38703" y="163848"/>
                    <a:pt x="101275" y="10127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1EA21DB-900C-4A39-BE2E-44D9C03336AB}"/>
              </a:ext>
            </a:extLst>
          </p:cNvPr>
          <p:cNvGrpSpPr/>
          <p:nvPr userDrawn="1"/>
        </p:nvGrpSpPr>
        <p:grpSpPr>
          <a:xfrm>
            <a:off x="4743453" y="1789945"/>
            <a:ext cx="1286682" cy="952154"/>
            <a:chOff x="1925694" y="2262566"/>
            <a:chExt cx="3152492" cy="233286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29FA25FE-7A7F-43B3-819F-5EC2D3C4DCEF}"/>
                </a:ext>
              </a:extLst>
            </p:cNvPr>
            <p:cNvSpPr/>
            <p:nvPr/>
          </p:nvSpPr>
          <p:spPr>
            <a:xfrm rot="2588903">
              <a:off x="1925694" y="2521409"/>
              <a:ext cx="1815177" cy="181517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964ED56F-188A-48C4-A401-5A1B1516CB7B}"/>
                </a:ext>
              </a:extLst>
            </p:cNvPr>
            <p:cNvSpPr/>
            <p:nvPr/>
          </p:nvSpPr>
          <p:spPr>
            <a:xfrm rot="2588903">
              <a:off x="2475736" y="2262566"/>
              <a:ext cx="2332867" cy="23328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8ACFD153-7F5E-41A9-8471-E5092D6221FF}"/>
                </a:ext>
              </a:extLst>
            </p:cNvPr>
            <p:cNvSpPr/>
            <p:nvPr/>
          </p:nvSpPr>
          <p:spPr>
            <a:xfrm rot="2588903">
              <a:off x="3003584" y="2391697"/>
              <a:ext cx="2074602" cy="2074602"/>
            </a:xfrm>
            <a:custGeom>
              <a:avLst/>
              <a:gdLst>
                <a:gd name="connsiteX0" fmla="*/ 101275 w 2074602"/>
                <a:gd name="connsiteY0" fmla="*/ 101275 h 2074602"/>
                <a:gd name="connsiteX1" fmla="*/ 345775 w 2074602"/>
                <a:gd name="connsiteY1" fmla="*/ 0 h 2074602"/>
                <a:gd name="connsiteX2" fmla="*/ 1558166 w 2074602"/>
                <a:gd name="connsiteY2" fmla="*/ 0 h 2074602"/>
                <a:gd name="connsiteX3" fmla="*/ 1543993 w 2074602"/>
                <a:gd name="connsiteY3" fmla="*/ 42705 h 2074602"/>
                <a:gd name="connsiteX4" fmla="*/ 1656202 w 2074602"/>
                <a:gd name="connsiteY4" fmla="*/ 457159 h 2074602"/>
                <a:gd name="connsiteX5" fmla="*/ 2062544 w 2074602"/>
                <a:gd name="connsiteY5" fmla="*/ 595903 h 2074602"/>
                <a:gd name="connsiteX6" fmla="*/ 2074602 w 2074602"/>
                <a:gd name="connsiteY6" fmla="*/ 592749 h 2074602"/>
                <a:gd name="connsiteX7" fmla="*/ 2074602 w 2074602"/>
                <a:gd name="connsiteY7" fmla="*/ 1728827 h 2074602"/>
                <a:gd name="connsiteX8" fmla="*/ 1728827 w 2074602"/>
                <a:gd name="connsiteY8" fmla="*/ 2074602 h 2074602"/>
                <a:gd name="connsiteX9" fmla="*/ 345774 w 2074602"/>
                <a:gd name="connsiteY9" fmla="*/ 2074600 h 2074602"/>
                <a:gd name="connsiteX10" fmla="*/ 0 w 2074602"/>
                <a:gd name="connsiteY10" fmla="*/ 1728826 h 2074602"/>
                <a:gd name="connsiteX11" fmla="*/ 1 w 2074602"/>
                <a:gd name="connsiteY11" fmla="*/ 345774 h 2074602"/>
                <a:gd name="connsiteX12" fmla="*/ 101275 w 2074602"/>
                <a:gd name="connsiteY12" fmla="*/ 101275 h 207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4602" h="2074602">
                  <a:moveTo>
                    <a:pt x="101275" y="101275"/>
                  </a:moveTo>
                  <a:cubicBezTo>
                    <a:pt x="163848" y="38702"/>
                    <a:pt x="250292" y="0"/>
                    <a:pt x="345775" y="0"/>
                  </a:cubicBezTo>
                  <a:lnTo>
                    <a:pt x="1558166" y="0"/>
                  </a:lnTo>
                  <a:lnTo>
                    <a:pt x="1543993" y="42705"/>
                  </a:lnTo>
                  <a:cubicBezTo>
                    <a:pt x="1511454" y="185822"/>
                    <a:pt x="1548274" y="342019"/>
                    <a:pt x="1656202" y="457159"/>
                  </a:cubicBezTo>
                  <a:cubicBezTo>
                    <a:pt x="1764131" y="572299"/>
                    <a:pt x="1917624" y="619130"/>
                    <a:pt x="2062544" y="595903"/>
                  </a:cubicBezTo>
                  <a:lnTo>
                    <a:pt x="2074602" y="592749"/>
                  </a:lnTo>
                  <a:lnTo>
                    <a:pt x="2074602" y="1728827"/>
                  </a:lnTo>
                  <a:cubicBezTo>
                    <a:pt x="2074602" y="1919793"/>
                    <a:pt x="1919793" y="2074602"/>
                    <a:pt x="1728827" y="2074602"/>
                  </a:cubicBezTo>
                  <a:lnTo>
                    <a:pt x="345774" y="2074600"/>
                  </a:lnTo>
                  <a:cubicBezTo>
                    <a:pt x="154809" y="2074601"/>
                    <a:pt x="0" y="1919793"/>
                    <a:pt x="0" y="1728826"/>
                  </a:cubicBezTo>
                  <a:lnTo>
                    <a:pt x="1" y="345774"/>
                  </a:lnTo>
                  <a:cubicBezTo>
                    <a:pt x="1" y="250291"/>
                    <a:pt x="38703" y="163848"/>
                    <a:pt x="101275" y="10127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9EC2958-E104-472D-A700-6CC67F9CFD57}"/>
              </a:ext>
            </a:extLst>
          </p:cNvPr>
          <p:cNvGrpSpPr/>
          <p:nvPr userDrawn="1"/>
        </p:nvGrpSpPr>
        <p:grpSpPr>
          <a:xfrm>
            <a:off x="4771104" y="3459542"/>
            <a:ext cx="1286682" cy="952154"/>
            <a:chOff x="1925694" y="2262566"/>
            <a:chExt cx="3152492" cy="233286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408DB461-D1F3-487E-A566-F3E709F028D9}"/>
                </a:ext>
              </a:extLst>
            </p:cNvPr>
            <p:cNvSpPr/>
            <p:nvPr/>
          </p:nvSpPr>
          <p:spPr>
            <a:xfrm rot="2588903">
              <a:off x="1925694" y="2521409"/>
              <a:ext cx="1815177" cy="181517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E1D7447B-4FB5-438E-BAE3-FC874EEEEEE4}"/>
                </a:ext>
              </a:extLst>
            </p:cNvPr>
            <p:cNvSpPr/>
            <p:nvPr/>
          </p:nvSpPr>
          <p:spPr>
            <a:xfrm rot="2588903">
              <a:off x="2475736" y="2262566"/>
              <a:ext cx="2332867" cy="233286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9132A2D-8BC5-4037-9C7A-FDD7C7945C20}"/>
                </a:ext>
              </a:extLst>
            </p:cNvPr>
            <p:cNvSpPr/>
            <p:nvPr/>
          </p:nvSpPr>
          <p:spPr>
            <a:xfrm rot="2588903">
              <a:off x="3003584" y="2391697"/>
              <a:ext cx="2074602" cy="2074602"/>
            </a:xfrm>
            <a:custGeom>
              <a:avLst/>
              <a:gdLst>
                <a:gd name="connsiteX0" fmla="*/ 101275 w 2074602"/>
                <a:gd name="connsiteY0" fmla="*/ 101275 h 2074602"/>
                <a:gd name="connsiteX1" fmla="*/ 345775 w 2074602"/>
                <a:gd name="connsiteY1" fmla="*/ 0 h 2074602"/>
                <a:gd name="connsiteX2" fmla="*/ 1558166 w 2074602"/>
                <a:gd name="connsiteY2" fmla="*/ 0 h 2074602"/>
                <a:gd name="connsiteX3" fmla="*/ 1543993 w 2074602"/>
                <a:gd name="connsiteY3" fmla="*/ 42705 h 2074602"/>
                <a:gd name="connsiteX4" fmla="*/ 1656202 w 2074602"/>
                <a:gd name="connsiteY4" fmla="*/ 457159 h 2074602"/>
                <a:gd name="connsiteX5" fmla="*/ 2062544 w 2074602"/>
                <a:gd name="connsiteY5" fmla="*/ 595903 h 2074602"/>
                <a:gd name="connsiteX6" fmla="*/ 2074602 w 2074602"/>
                <a:gd name="connsiteY6" fmla="*/ 592749 h 2074602"/>
                <a:gd name="connsiteX7" fmla="*/ 2074602 w 2074602"/>
                <a:gd name="connsiteY7" fmla="*/ 1728827 h 2074602"/>
                <a:gd name="connsiteX8" fmla="*/ 1728827 w 2074602"/>
                <a:gd name="connsiteY8" fmla="*/ 2074602 h 2074602"/>
                <a:gd name="connsiteX9" fmla="*/ 345774 w 2074602"/>
                <a:gd name="connsiteY9" fmla="*/ 2074600 h 2074602"/>
                <a:gd name="connsiteX10" fmla="*/ 0 w 2074602"/>
                <a:gd name="connsiteY10" fmla="*/ 1728826 h 2074602"/>
                <a:gd name="connsiteX11" fmla="*/ 1 w 2074602"/>
                <a:gd name="connsiteY11" fmla="*/ 345774 h 2074602"/>
                <a:gd name="connsiteX12" fmla="*/ 101275 w 2074602"/>
                <a:gd name="connsiteY12" fmla="*/ 101275 h 207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4602" h="2074602">
                  <a:moveTo>
                    <a:pt x="101275" y="101275"/>
                  </a:moveTo>
                  <a:cubicBezTo>
                    <a:pt x="163848" y="38702"/>
                    <a:pt x="250292" y="0"/>
                    <a:pt x="345775" y="0"/>
                  </a:cubicBezTo>
                  <a:lnTo>
                    <a:pt x="1558166" y="0"/>
                  </a:lnTo>
                  <a:lnTo>
                    <a:pt x="1543993" y="42705"/>
                  </a:lnTo>
                  <a:cubicBezTo>
                    <a:pt x="1511454" y="185822"/>
                    <a:pt x="1548274" y="342019"/>
                    <a:pt x="1656202" y="457159"/>
                  </a:cubicBezTo>
                  <a:cubicBezTo>
                    <a:pt x="1764131" y="572299"/>
                    <a:pt x="1917624" y="619130"/>
                    <a:pt x="2062544" y="595903"/>
                  </a:cubicBezTo>
                  <a:lnTo>
                    <a:pt x="2074602" y="592749"/>
                  </a:lnTo>
                  <a:lnTo>
                    <a:pt x="2074602" y="1728827"/>
                  </a:lnTo>
                  <a:cubicBezTo>
                    <a:pt x="2074602" y="1919793"/>
                    <a:pt x="1919793" y="2074602"/>
                    <a:pt x="1728827" y="2074602"/>
                  </a:cubicBezTo>
                  <a:lnTo>
                    <a:pt x="345774" y="2074600"/>
                  </a:lnTo>
                  <a:cubicBezTo>
                    <a:pt x="154809" y="2074601"/>
                    <a:pt x="0" y="1919793"/>
                    <a:pt x="0" y="1728826"/>
                  </a:cubicBezTo>
                  <a:lnTo>
                    <a:pt x="1" y="345774"/>
                  </a:lnTo>
                  <a:cubicBezTo>
                    <a:pt x="1" y="250291"/>
                    <a:pt x="38703" y="163848"/>
                    <a:pt x="101275" y="10127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15">
            <a:extLst>
              <a:ext uri="{FF2B5EF4-FFF2-40B4-BE49-F238E27FC236}">
                <a16:creationId xmlns="" xmlns:a16="http://schemas.microsoft.com/office/drawing/2014/main" id="{999E1AAC-244D-437D-BC16-2E379E9569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64654" y="1694911"/>
            <a:ext cx="218906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="" xmlns:a16="http://schemas.microsoft.com/office/drawing/2014/main" id="{F3397B2B-097E-4E88-90F9-F3318747D5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64652" y="2064899"/>
            <a:ext cx="2189061" cy="901027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="" xmlns:a16="http://schemas.microsoft.com/office/drawing/2014/main" id="{6D8112B9-8037-4BFA-BD78-16B0CA0FEB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64652" y="3337192"/>
            <a:ext cx="218906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="" xmlns:a16="http://schemas.microsoft.com/office/drawing/2014/main" id="{9C52F7AA-9F32-4A1F-B621-6CFDE76FB5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64651" y="3707179"/>
            <a:ext cx="2189061" cy="901027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="" xmlns:a16="http://schemas.microsoft.com/office/drawing/2014/main" id="{F7665C2A-94EB-4A28-997D-7472149680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8915" y="1694911"/>
            <a:ext cx="218906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="" xmlns:a16="http://schemas.microsoft.com/office/drawing/2014/main" id="{A55FFE2E-117B-4D19-BC72-1B07A6DCA8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08913" y="2064899"/>
            <a:ext cx="2189061" cy="901027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="" xmlns:a16="http://schemas.microsoft.com/office/drawing/2014/main" id="{3EDB5D59-B0CD-4C30-890A-CEAD05514D5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08914" y="3337192"/>
            <a:ext cx="218906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172A96DA-1518-4189-BB9C-6AA66DB4D1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08912" y="3707179"/>
            <a:ext cx="2189061" cy="901027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="" xmlns:a16="http://schemas.microsoft.com/office/drawing/2014/main" id="{B9DA812D-89B7-440A-A0DD-435D3D735C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37463" y="2012764"/>
            <a:ext cx="411480" cy="41148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17">
            <a:extLst>
              <a:ext uri="{FF2B5EF4-FFF2-40B4-BE49-F238E27FC236}">
                <a16:creationId xmlns="" xmlns:a16="http://schemas.microsoft.com/office/drawing/2014/main" id="{6C914DBD-926F-4388-AC3D-3FF1D02A3F3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48726" y="3663117"/>
            <a:ext cx="411480" cy="41148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17">
            <a:extLst>
              <a:ext uri="{FF2B5EF4-FFF2-40B4-BE49-F238E27FC236}">
                <a16:creationId xmlns="" xmlns:a16="http://schemas.microsoft.com/office/drawing/2014/main" id="{F038445B-44B7-45D7-B5C7-A4C51BB7E2E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398370" y="2042789"/>
            <a:ext cx="411480" cy="41148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17">
            <a:extLst>
              <a:ext uri="{FF2B5EF4-FFF2-40B4-BE49-F238E27FC236}">
                <a16:creationId xmlns="" xmlns:a16="http://schemas.microsoft.com/office/drawing/2014/main" id="{5AD2117D-7C77-4C0C-BFBB-2DF6333FEE2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28675" y="3729876"/>
            <a:ext cx="411480" cy="41148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2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/>
      <p:bldP spid="28" grpId="0"/>
      <p:bldP spid="29" grpId="0"/>
      <p:bldP spid="30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EED988-734D-4B34-8844-826D39C1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76" y="429215"/>
            <a:ext cx="8439551" cy="744154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9A925D9-7A5D-4F0D-8DA6-4EAC15BE77BA}"/>
              </a:ext>
            </a:extLst>
          </p:cNvPr>
          <p:cNvSpPr/>
          <p:nvPr userDrawn="1"/>
        </p:nvSpPr>
        <p:spPr>
          <a:xfrm>
            <a:off x="363188" y="1824719"/>
            <a:ext cx="2624819" cy="27921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949C598-6B9B-44B9-A63C-50EFA13A81AF}"/>
              </a:ext>
            </a:extLst>
          </p:cNvPr>
          <p:cNvSpPr/>
          <p:nvPr userDrawn="1"/>
        </p:nvSpPr>
        <p:spPr>
          <a:xfrm>
            <a:off x="363188" y="2486022"/>
            <a:ext cx="2624819" cy="551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72B7D65-7B75-4BC5-A285-F24FD56BB970}"/>
              </a:ext>
            </a:extLst>
          </p:cNvPr>
          <p:cNvSpPr/>
          <p:nvPr userDrawn="1"/>
        </p:nvSpPr>
        <p:spPr>
          <a:xfrm>
            <a:off x="1179617" y="1328737"/>
            <a:ext cx="991961" cy="9919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920712C-C0A8-43A4-A97B-2C6D16747209}"/>
              </a:ext>
            </a:extLst>
          </p:cNvPr>
          <p:cNvSpPr/>
          <p:nvPr userDrawn="1"/>
        </p:nvSpPr>
        <p:spPr>
          <a:xfrm>
            <a:off x="809127" y="1639471"/>
            <a:ext cx="370490" cy="3704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D6F7296-4265-4A18-8C39-412850DF91B1}"/>
              </a:ext>
            </a:extLst>
          </p:cNvPr>
          <p:cNvSpPr/>
          <p:nvPr userDrawn="1"/>
        </p:nvSpPr>
        <p:spPr>
          <a:xfrm>
            <a:off x="3290084" y="1824719"/>
            <a:ext cx="2624819" cy="27921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98A93D1-DC6A-456B-AE17-7482F67939CD}"/>
              </a:ext>
            </a:extLst>
          </p:cNvPr>
          <p:cNvSpPr/>
          <p:nvPr userDrawn="1"/>
        </p:nvSpPr>
        <p:spPr>
          <a:xfrm>
            <a:off x="3290084" y="2486022"/>
            <a:ext cx="2624819" cy="5510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BE03E70-49D9-43B9-AFEB-0CBDA8849B1A}"/>
              </a:ext>
            </a:extLst>
          </p:cNvPr>
          <p:cNvSpPr/>
          <p:nvPr userDrawn="1"/>
        </p:nvSpPr>
        <p:spPr>
          <a:xfrm>
            <a:off x="4106514" y="1328738"/>
            <a:ext cx="991961" cy="99196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0A7514A-9849-4159-AD2D-0BBFC0946EE8}"/>
              </a:ext>
            </a:extLst>
          </p:cNvPr>
          <p:cNvSpPr/>
          <p:nvPr userDrawn="1"/>
        </p:nvSpPr>
        <p:spPr>
          <a:xfrm>
            <a:off x="3731446" y="1639471"/>
            <a:ext cx="370490" cy="370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2C487-B4DC-422F-BC9E-42D18DB7B00C}"/>
              </a:ext>
            </a:extLst>
          </p:cNvPr>
          <p:cNvSpPr/>
          <p:nvPr userDrawn="1"/>
        </p:nvSpPr>
        <p:spPr>
          <a:xfrm>
            <a:off x="6216980" y="1824719"/>
            <a:ext cx="2624819" cy="27921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020E90D-4BF3-413A-8DE6-03D74D5D15DB}"/>
              </a:ext>
            </a:extLst>
          </p:cNvPr>
          <p:cNvSpPr/>
          <p:nvPr userDrawn="1"/>
        </p:nvSpPr>
        <p:spPr>
          <a:xfrm>
            <a:off x="6216980" y="2486022"/>
            <a:ext cx="2624819" cy="551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433388F7-DAEB-476B-A73F-613A3DD8A581}"/>
              </a:ext>
            </a:extLst>
          </p:cNvPr>
          <p:cNvSpPr/>
          <p:nvPr userDrawn="1"/>
        </p:nvSpPr>
        <p:spPr>
          <a:xfrm>
            <a:off x="7033409" y="1328737"/>
            <a:ext cx="991961" cy="991961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45F0521-5A51-4CDF-999B-708602CD091A}"/>
              </a:ext>
            </a:extLst>
          </p:cNvPr>
          <p:cNvSpPr/>
          <p:nvPr userDrawn="1"/>
        </p:nvSpPr>
        <p:spPr>
          <a:xfrm>
            <a:off x="6662919" y="1639471"/>
            <a:ext cx="370490" cy="370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CCE9AC2F-65A1-4CF7-AE11-B546270736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072" y="1722839"/>
            <a:ext cx="194603" cy="20375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="" xmlns:a16="http://schemas.microsoft.com/office/drawing/2014/main" id="{8F9FDD82-BDCE-4780-8979-F4DE1973C9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3969" y="1722838"/>
            <a:ext cx="194603" cy="20375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="" xmlns:a16="http://schemas.microsoft.com/office/drawing/2014/main" id="{F029FFD6-6491-49B4-A989-CBE5DC391A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0866" y="1722838"/>
            <a:ext cx="194603" cy="20375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="" xmlns:a16="http://schemas.microsoft.com/office/drawing/2014/main" id="{C4EFAD19-3D38-4F83-81D4-51ECED0E847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99393" y="1550393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17">
            <a:extLst>
              <a:ext uri="{FF2B5EF4-FFF2-40B4-BE49-F238E27FC236}">
                <a16:creationId xmlns="" xmlns:a16="http://schemas.microsoft.com/office/drawing/2014/main" id="{470C5941-8580-4AC0-A640-9ABDEFD598A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28174" y="1561668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17">
            <a:extLst>
              <a:ext uri="{FF2B5EF4-FFF2-40B4-BE49-F238E27FC236}">
                <a16:creationId xmlns="" xmlns:a16="http://schemas.microsoft.com/office/drawing/2014/main" id="{7EED6F80-F6D9-4FAC-ACFD-B92895FD31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255069" y="1550393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15">
            <a:extLst>
              <a:ext uri="{FF2B5EF4-FFF2-40B4-BE49-F238E27FC236}">
                <a16:creationId xmlns="" xmlns:a16="http://schemas.microsoft.com/office/drawing/2014/main" id="{6940DF22-3D2D-4E1E-8DA8-BBB81CFF1C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776" y="2583056"/>
            <a:ext cx="2583875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="" xmlns:a16="http://schemas.microsoft.com/office/drawing/2014/main" id="{42FECE16-8173-49EC-8D77-2561F8771C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10556" y="2596056"/>
            <a:ext cx="2583875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="" xmlns:a16="http://schemas.microsoft.com/office/drawing/2014/main" id="{F64D0A20-FC3F-4CD5-B574-33F809A0ECB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7452" y="2596055"/>
            <a:ext cx="2583875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="" xmlns:a16="http://schemas.microsoft.com/office/drawing/2014/main" id="{C4FD61BC-93D2-40B9-BB49-49C2DC9B53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566" y="3122820"/>
            <a:ext cx="2448292" cy="119651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562B9EF6-9A0E-445B-BCCF-27DD3B5A64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77405" y="3129183"/>
            <a:ext cx="2448292" cy="119651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="" xmlns:a16="http://schemas.microsoft.com/office/drawing/2014/main" id="{3B2398CF-3E23-4509-9DA7-51BA01879FE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305242" y="3135546"/>
            <a:ext cx="2448292" cy="119651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60914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9" grpId="0" animBg="1"/>
      <p:bldP spid="12" grpId="0" animBg="1"/>
      <p:bldP spid="4" grpId="0" animBg="1"/>
      <p:bldP spid="7" grpId="0" animBg="1"/>
      <p:bldP spid="10" grpId="0" animBg="1"/>
      <p:bldP spid="13" grpId="0" animBg="1"/>
      <p:bldP spid="5" grpId="0" animBg="1"/>
      <p:bldP spid="8" grpId="0" animBg="1"/>
      <p:bldP spid="11" grpId="0" animBg="1"/>
      <p:bldP spid="14" grpId="0" animBg="1"/>
      <p:bldP spid="1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/>
      <p:bldP spid="21" grpId="0" build="p"/>
      <p:bldP spid="22" grpId="0"/>
      <p:bldP spid="23" grpId="0"/>
      <p:bldP spid="24" grpId="0"/>
      <p:bldP spid="2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/>
      <p:bldP spid="27" grpId="0" build="p"/>
      <p:bldP spid="2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/>
      <p:bldP spid="30" grpId="0" build="p"/>
    </p:bld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66F40-2808-4F9E-98CD-70F068A1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05326"/>
            <a:ext cx="7886700" cy="762690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16727970-E0BD-4C92-99DF-898903FECE52}"/>
              </a:ext>
            </a:extLst>
          </p:cNvPr>
          <p:cNvSpPr/>
          <p:nvPr userDrawn="1"/>
        </p:nvSpPr>
        <p:spPr>
          <a:xfrm rot="5400000">
            <a:off x="2237457" y="703702"/>
            <a:ext cx="1126569" cy="32725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D771181-BD1B-4CEF-A1BC-F0DE14A2F2E9}"/>
              </a:ext>
            </a:extLst>
          </p:cNvPr>
          <p:cNvGrpSpPr/>
          <p:nvPr userDrawn="1"/>
        </p:nvGrpSpPr>
        <p:grpSpPr>
          <a:xfrm>
            <a:off x="642075" y="1770035"/>
            <a:ext cx="1126568" cy="1126569"/>
            <a:chOff x="856098" y="2119415"/>
            <a:chExt cx="1502091" cy="1502091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39036E69-D1ED-47C3-ACCD-5B47F0B5B52B}"/>
                </a:ext>
              </a:extLst>
            </p:cNvPr>
            <p:cNvSpPr/>
            <p:nvPr/>
          </p:nvSpPr>
          <p:spPr>
            <a:xfrm>
              <a:off x="856098" y="2119415"/>
              <a:ext cx="1502091" cy="150209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BD99CC9D-0D6E-405B-9C74-2BE6266E9D15}"/>
                </a:ext>
              </a:extLst>
            </p:cNvPr>
            <p:cNvSpPr/>
            <p:nvPr/>
          </p:nvSpPr>
          <p:spPr>
            <a:xfrm>
              <a:off x="889595" y="2152913"/>
              <a:ext cx="1358086" cy="135808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86000"/>
                  </a:schemeClr>
                </a:gs>
                <a:gs pos="5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DA481D8C-3CE9-4197-9BC0-6F308794A22C}"/>
                </a:ext>
              </a:extLst>
            </p:cNvPr>
            <p:cNvSpPr/>
            <p:nvPr/>
          </p:nvSpPr>
          <p:spPr>
            <a:xfrm rot="19814058">
              <a:off x="1998607" y="2427352"/>
              <a:ext cx="182460" cy="316847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2BDE65B-6B52-4A37-B4EA-CFEA61AB102E}"/>
                </a:ext>
              </a:extLst>
            </p:cNvPr>
            <p:cNvSpPr/>
            <p:nvPr/>
          </p:nvSpPr>
          <p:spPr>
            <a:xfrm>
              <a:off x="2162738" y="2788921"/>
              <a:ext cx="90174" cy="9017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: Top Corners Rounded 8">
            <a:extLst>
              <a:ext uri="{FF2B5EF4-FFF2-40B4-BE49-F238E27FC236}">
                <a16:creationId xmlns="" xmlns:a16="http://schemas.microsoft.com/office/drawing/2014/main" id="{1B1B58C7-D4F2-45B6-B5DF-4F94A0F4A7EF}"/>
              </a:ext>
            </a:extLst>
          </p:cNvPr>
          <p:cNvSpPr/>
          <p:nvPr userDrawn="1"/>
        </p:nvSpPr>
        <p:spPr>
          <a:xfrm rot="5400000">
            <a:off x="2237457" y="2224396"/>
            <a:ext cx="1126569" cy="32725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5672A6F-EEA9-4003-A56C-4C310E6232C4}"/>
              </a:ext>
            </a:extLst>
          </p:cNvPr>
          <p:cNvGrpSpPr/>
          <p:nvPr userDrawn="1"/>
        </p:nvGrpSpPr>
        <p:grpSpPr>
          <a:xfrm>
            <a:off x="642075" y="3290730"/>
            <a:ext cx="1126568" cy="1126569"/>
            <a:chOff x="856098" y="4147008"/>
            <a:chExt cx="1502091" cy="1502091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EB66593-CB31-43D1-801F-3DF21A032CD8}"/>
                </a:ext>
              </a:extLst>
            </p:cNvPr>
            <p:cNvSpPr/>
            <p:nvPr/>
          </p:nvSpPr>
          <p:spPr>
            <a:xfrm>
              <a:off x="856098" y="4147008"/>
              <a:ext cx="1502091" cy="1502091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200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79B2D11D-4356-4E89-8616-07A5CAB61E9F}"/>
                </a:ext>
              </a:extLst>
            </p:cNvPr>
            <p:cNvSpPr/>
            <p:nvPr/>
          </p:nvSpPr>
          <p:spPr>
            <a:xfrm>
              <a:off x="889595" y="4180506"/>
              <a:ext cx="1358086" cy="135808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86000"/>
                  </a:schemeClr>
                </a:gs>
                <a:gs pos="5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FA761EBC-4821-4FB5-94C3-07DCDA5CC948}"/>
                </a:ext>
              </a:extLst>
            </p:cNvPr>
            <p:cNvSpPr/>
            <p:nvPr/>
          </p:nvSpPr>
          <p:spPr>
            <a:xfrm rot="19814058">
              <a:off x="1998607" y="4454945"/>
              <a:ext cx="182460" cy="316847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E319588-4502-49A3-B59F-0FE405413566}"/>
                </a:ext>
              </a:extLst>
            </p:cNvPr>
            <p:cNvSpPr/>
            <p:nvPr/>
          </p:nvSpPr>
          <p:spPr>
            <a:xfrm>
              <a:off x="2162738" y="4816514"/>
              <a:ext cx="90174" cy="9017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: Top Corners Rounded 14">
            <a:extLst>
              <a:ext uri="{FF2B5EF4-FFF2-40B4-BE49-F238E27FC236}">
                <a16:creationId xmlns="" xmlns:a16="http://schemas.microsoft.com/office/drawing/2014/main" id="{D1F70D47-6FCF-4725-BB70-22E20004046F}"/>
              </a:ext>
            </a:extLst>
          </p:cNvPr>
          <p:cNvSpPr/>
          <p:nvPr userDrawn="1"/>
        </p:nvSpPr>
        <p:spPr>
          <a:xfrm rot="5400000">
            <a:off x="6277226" y="722148"/>
            <a:ext cx="1126569" cy="32725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3499EC7-CFA3-4D2A-9FB0-4C760C509195}"/>
              </a:ext>
            </a:extLst>
          </p:cNvPr>
          <p:cNvGrpSpPr/>
          <p:nvPr userDrawn="1"/>
        </p:nvGrpSpPr>
        <p:grpSpPr>
          <a:xfrm>
            <a:off x="4681844" y="1788481"/>
            <a:ext cx="1126568" cy="1126569"/>
            <a:chOff x="6242456" y="2144010"/>
            <a:chExt cx="1502091" cy="1502091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4EE72B74-DDC6-4A64-81F8-DBD68313D57C}"/>
                </a:ext>
              </a:extLst>
            </p:cNvPr>
            <p:cNvSpPr/>
            <p:nvPr/>
          </p:nvSpPr>
          <p:spPr>
            <a:xfrm>
              <a:off x="6242456" y="2144010"/>
              <a:ext cx="1502091" cy="150209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2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A876A69B-C35D-408C-BC44-225AC40D86B9}"/>
                </a:ext>
              </a:extLst>
            </p:cNvPr>
            <p:cNvSpPr/>
            <p:nvPr/>
          </p:nvSpPr>
          <p:spPr>
            <a:xfrm>
              <a:off x="6275953" y="2177508"/>
              <a:ext cx="1358086" cy="135808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86000"/>
                  </a:schemeClr>
                </a:gs>
                <a:gs pos="5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CC5B134-52E7-4154-962E-93642974F745}"/>
                </a:ext>
              </a:extLst>
            </p:cNvPr>
            <p:cNvSpPr/>
            <p:nvPr/>
          </p:nvSpPr>
          <p:spPr>
            <a:xfrm rot="19814058">
              <a:off x="7384965" y="2451947"/>
              <a:ext cx="182460" cy="316847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1812031A-E25A-4EBE-8262-F3E2CCFD2DF0}"/>
                </a:ext>
              </a:extLst>
            </p:cNvPr>
            <p:cNvSpPr/>
            <p:nvPr/>
          </p:nvSpPr>
          <p:spPr>
            <a:xfrm>
              <a:off x="7549096" y="2813516"/>
              <a:ext cx="90174" cy="9017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: Top Corners Rounded 20">
            <a:extLst>
              <a:ext uri="{FF2B5EF4-FFF2-40B4-BE49-F238E27FC236}">
                <a16:creationId xmlns="" xmlns:a16="http://schemas.microsoft.com/office/drawing/2014/main" id="{CC3CB4B6-BEBC-43E9-9B1A-615B035CE292}"/>
              </a:ext>
            </a:extLst>
          </p:cNvPr>
          <p:cNvSpPr/>
          <p:nvPr userDrawn="1"/>
        </p:nvSpPr>
        <p:spPr>
          <a:xfrm rot="5400000">
            <a:off x="6277226" y="2242843"/>
            <a:ext cx="1126569" cy="32725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3C2623CE-49DB-4079-82BA-54F4384B2D57}"/>
              </a:ext>
            </a:extLst>
          </p:cNvPr>
          <p:cNvGrpSpPr/>
          <p:nvPr userDrawn="1"/>
        </p:nvGrpSpPr>
        <p:grpSpPr>
          <a:xfrm>
            <a:off x="4681844" y="3309176"/>
            <a:ext cx="1126568" cy="1126569"/>
            <a:chOff x="6242456" y="4171603"/>
            <a:chExt cx="1502091" cy="1502091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BB25FDA5-19DC-4EDB-8ACD-F18342D89A35}"/>
                </a:ext>
              </a:extLst>
            </p:cNvPr>
            <p:cNvSpPr/>
            <p:nvPr/>
          </p:nvSpPr>
          <p:spPr>
            <a:xfrm>
              <a:off x="6242456" y="4171603"/>
              <a:ext cx="1502091" cy="150209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52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AC350264-3516-4ED0-8AA6-0B46582701A8}"/>
                </a:ext>
              </a:extLst>
            </p:cNvPr>
            <p:cNvSpPr/>
            <p:nvPr/>
          </p:nvSpPr>
          <p:spPr>
            <a:xfrm>
              <a:off x="6275953" y="4205101"/>
              <a:ext cx="1358086" cy="135808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86000"/>
                  </a:schemeClr>
                </a:gs>
                <a:gs pos="5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5117326-D6E8-42FF-A2B9-EB3F3742C9E3}"/>
                </a:ext>
              </a:extLst>
            </p:cNvPr>
            <p:cNvSpPr/>
            <p:nvPr/>
          </p:nvSpPr>
          <p:spPr>
            <a:xfrm rot="19814058">
              <a:off x="7384965" y="4479540"/>
              <a:ext cx="182460" cy="316847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3A840AF4-0A81-4637-8993-D347EE897389}"/>
                </a:ext>
              </a:extLst>
            </p:cNvPr>
            <p:cNvSpPr/>
            <p:nvPr/>
          </p:nvSpPr>
          <p:spPr>
            <a:xfrm>
              <a:off x="7549096" y="4841109"/>
              <a:ext cx="90174" cy="90174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D4F87FCF-1EBE-40D7-9513-40DBA741ED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925" y="2042082"/>
            <a:ext cx="581119" cy="6017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1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="" xmlns:a16="http://schemas.microsoft.com/office/drawing/2014/main" id="{E00175EC-F389-4855-8464-DA47BF6BAB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266" y="2042082"/>
            <a:ext cx="581119" cy="6017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1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="" xmlns:a16="http://schemas.microsoft.com/office/drawing/2014/main" id="{32A0DA8F-76A2-4C95-8FDF-C507E280B1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30" y="3542701"/>
            <a:ext cx="581119" cy="6017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1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="" xmlns:a16="http://schemas.microsoft.com/office/drawing/2014/main" id="{D79BA337-BB39-4AB2-97E1-3B1FF90645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8693" y="3559609"/>
            <a:ext cx="581119" cy="60176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1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="" xmlns:a16="http://schemas.microsoft.com/office/drawing/2014/main" id="{3802081F-F8C3-45E5-B901-92B5744453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9186" y="1893578"/>
            <a:ext cx="218906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="" xmlns:a16="http://schemas.microsoft.com/office/drawing/2014/main" id="{E5DE830B-AF68-4E30-9BDC-1077E71D9B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89187" y="2210748"/>
            <a:ext cx="2189061" cy="53940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="" xmlns:a16="http://schemas.microsoft.com/office/drawing/2014/main" id="{D294CE34-0CD0-4B7A-9A46-AAB7E8B207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74482" y="3422078"/>
            <a:ext cx="218906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="" xmlns:a16="http://schemas.microsoft.com/office/drawing/2014/main" id="{946C36CF-135D-4367-B818-F6CFC23793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74481" y="3739248"/>
            <a:ext cx="2189061" cy="53940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="" xmlns:a16="http://schemas.microsoft.com/office/drawing/2014/main" id="{A22ABE9E-018C-4E40-9490-8FA8DF3E5C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34848" y="1924286"/>
            <a:ext cx="218906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="" xmlns:a16="http://schemas.microsoft.com/office/drawing/2014/main" id="{740932C8-6107-4E2C-BCF2-9762A8A074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34848" y="2241456"/>
            <a:ext cx="2189061" cy="53940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="" xmlns:a16="http://schemas.microsoft.com/office/drawing/2014/main" id="{46E89D1F-896A-43B6-97C5-8DB0BCA4B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34848" y="3422078"/>
            <a:ext cx="218906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="" xmlns:a16="http://schemas.microsoft.com/office/drawing/2014/main" id="{159982A4-E0F0-4C96-BE72-6B1318064E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34848" y="3739248"/>
            <a:ext cx="2189061" cy="53940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84879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5" grpId="0" animBg="1"/>
      <p:bldP spid="21" grpId="0" animBg="1"/>
      <p:bldP spid="2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/>
      <p:bldP spid="30" grpId="0" build="p"/>
      <p:bldP spid="31" grpId="0" build="p"/>
      <p:bldP spid="3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/>
      <p:bldP spid="35" grpId="0" build="p"/>
      <p:bldP spid="36" grpId="0" build="p"/>
      <p:bldP spid="37" grpId="0" build="p"/>
      <p:bldP spid="38" grpId="0" build="p"/>
      <p:bldP spid="39" grpId="0" build="p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A2590A5-7A34-4366-AC0D-D4FDC54EFEAA}"/>
              </a:ext>
            </a:extLst>
          </p:cNvPr>
          <p:cNvGrpSpPr/>
          <p:nvPr userDrawn="1"/>
        </p:nvGrpSpPr>
        <p:grpSpPr>
          <a:xfrm>
            <a:off x="6055005" y="2206017"/>
            <a:ext cx="2382253" cy="2522120"/>
            <a:chOff x="8073339" y="2941354"/>
            <a:chExt cx="3176337" cy="3362827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5CB7C849-725C-4139-9B1F-29020D83A605}"/>
                </a:ext>
              </a:extLst>
            </p:cNvPr>
            <p:cNvSpPr/>
            <p:nvPr userDrawn="1"/>
          </p:nvSpPr>
          <p:spPr>
            <a:xfrm>
              <a:off x="8073339" y="5879943"/>
              <a:ext cx="3165236" cy="424238"/>
            </a:xfrm>
            <a:custGeom>
              <a:avLst/>
              <a:gdLst>
                <a:gd name="connsiteX0" fmla="*/ 1443638 w 3165236"/>
                <a:gd name="connsiteY0" fmla="*/ 682 h 424238"/>
                <a:gd name="connsiteX1" fmla="*/ 3029027 w 3165236"/>
                <a:gd name="connsiteY1" fmla="*/ 185943 h 424238"/>
                <a:gd name="connsiteX2" fmla="*/ 3165236 w 3165236"/>
                <a:gd name="connsiteY2" fmla="*/ 238250 h 424238"/>
                <a:gd name="connsiteX3" fmla="*/ 3156166 w 3165236"/>
                <a:gd name="connsiteY3" fmla="*/ 267469 h 424238"/>
                <a:gd name="connsiteX4" fmla="*/ 2919657 w 3165236"/>
                <a:gd name="connsiteY4" fmla="*/ 424238 h 424238"/>
                <a:gd name="connsiteX5" fmla="*/ 256680 w 3165236"/>
                <a:gd name="connsiteY5" fmla="*/ 424238 h 424238"/>
                <a:gd name="connsiteX6" fmla="*/ 0 w 3165236"/>
                <a:gd name="connsiteY6" fmla="*/ 167558 h 424238"/>
                <a:gd name="connsiteX7" fmla="*/ 0 w 3165236"/>
                <a:gd name="connsiteY7" fmla="*/ 85558 h 424238"/>
                <a:gd name="connsiteX8" fmla="*/ 309402 w 3165236"/>
                <a:gd name="connsiteY8" fmla="*/ 59468 h 424238"/>
                <a:gd name="connsiteX9" fmla="*/ 1443638 w 3165236"/>
                <a:gd name="connsiteY9" fmla="*/ 682 h 42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5236" h="424238">
                  <a:moveTo>
                    <a:pt x="1443638" y="682"/>
                  </a:moveTo>
                  <a:cubicBezTo>
                    <a:pt x="2040048" y="-6295"/>
                    <a:pt x="2575850" y="39253"/>
                    <a:pt x="3029027" y="185943"/>
                  </a:cubicBezTo>
                  <a:lnTo>
                    <a:pt x="3165236" y="238250"/>
                  </a:lnTo>
                  <a:lnTo>
                    <a:pt x="3156166" y="267469"/>
                  </a:lnTo>
                  <a:cubicBezTo>
                    <a:pt x="3117199" y="359596"/>
                    <a:pt x="3025977" y="424238"/>
                    <a:pt x="2919657" y="424238"/>
                  </a:cubicBezTo>
                  <a:lnTo>
                    <a:pt x="256680" y="424238"/>
                  </a:lnTo>
                  <a:cubicBezTo>
                    <a:pt x="114920" y="424238"/>
                    <a:pt x="0" y="309318"/>
                    <a:pt x="0" y="167558"/>
                  </a:cubicBezTo>
                  <a:lnTo>
                    <a:pt x="0" y="85558"/>
                  </a:lnTo>
                  <a:lnTo>
                    <a:pt x="309402" y="59468"/>
                  </a:lnTo>
                  <a:cubicBezTo>
                    <a:pt x="706129" y="27964"/>
                    <a:pt x="1085793" y="4869"/>
                    <a:pt x="1443638" y="6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B887D2D5-39D1-40D4-930B-67CB08F12DAF}"/>
                </a:ext>
              </a:extLst>
            </p:cNvPr>
            <p:cNvSpPr/>
            <p:nvPr userDrawn="1"/>
          </p:nvSpPr>
          <p:spPr>
            <a:xfrm>
              <a:off x="8073339" y="2941354"/>
              <a:ext cx="3176337" cy="3176839"/>
            </a:xfrm>
            <a:custGeom>
              <a:avLst/>
              <a:gdLst>
                <a:gd name="connsiteX0" fmla="*/ 256680 w 3176337"/>
                <a:gd name="connsiteY0" fmla="*/ 0 h 3176839"/>
                <a:gd name="connsiteX1" fmla="*/ 2919657 w 3176337"/>
                <a:gd name="connsiteY1" fmla="*/ 0 h 3176839"/>
                <a:gd name="connsiteX2" fmla="*/ 3176337 w 3176337"/>
                <a:gd name="connsiteY2" fmla="*/ 256680 h 3176839"/>
                <a:gd name="connsiteX3" fmla="*/ 3176337 w 3176337"/>
                <a:gd name="connsiteY3" fmla="*/ 3106147 h 3176839"/>
                <a:gd name="connsiteX4" fmla="*/ 3171122 w 3176337"/>
                <a:gd name="connsiteY4" fmla="*/ 3157877 h 3176839"/>
                <a:gd name="connsiteX5" fmla="*/ 3165236 w 3176337"/>
                <a:gd name="connsiteY5" fmla="*/ 3176839 h 3176839"/>
                <a:gd name="connsiteX6" fmla="*/ 3029027 w 3176337"/>
                <a:gd name="connsiteY6" fmla="*/ 3124532 h 3176839"/>
                <a:gd name="connsiteX7" fmla="*/ 309402 w 3176337"/>
                <a:gd name="connsiteY7" fmla="*/ 2998057 h 3176839"/>
                <a:gd name="connsiteX8" fmla="*/ 0 w 3176337"/>
                <a:gd name="connsiteY8" fmla="*/ 3024147 h 3176839"/>
                <a:gd name="connsiteX9" fmla="*/ 0 w 3176337"/>
                <a:gd name="connsiteY9" fmla="*/ 256680 h 3176839"/>
                <a:gd name="connsiteX10" fmla="*/ 256680 w 3176337"/>
                <a:gd name="connsiteY10" fmla="*/ 0 h 317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6337" h="3176839">
                  <a:moveTo>
                    <a:pt x="256680" y="0"/>
                  </a:moveTo>
                  <a:lnTo>
                    <a:pt x="2919657" y="0"/>
                  </a:lnTo>
                  <a:cubicBezTo>
                    <a:pt x="3061417" y="0"/>
                    <a:pt x="3176337" y="114920"/>
                    <a:pt x="3176337" y="256680"/>
                  </a:cubicBezTo>
                  <a:lnTo>
                    <a:pt x="3176337" y="3106147"/>
                  </a:lnTo>
                  <a:cubicBezTo>
                    <a:pt x="3176337" y="3123867"/>
                    <a:pt x="3174541" y="3141168"/>
                    <a:pt x="3171122" y="3157877"/>
                  </a:cubicBezTo>
                  <a:lnTo>
                    <a:pt x="3165236" y="3176839"/>
                  </a:lnTo>
                  <a:lnTo>
                    <a:pt x="3029027" y="3124532"/>
                  </a:lnTo>
                  <a:cubicBezTo>
                    <a:pt x="2303944" y="2889828"/>
                    <a:pt x="1367339" y="2914047"/>
                    <a:pt x="309402" y="2998057"/>
                  </a:cubicBezTo>
                  <a:lnTo>
                    <a:pt x="0" y="3024147"/>
                  </a:lnTo>
                  <a:lnTo>
                    <a:pt x="0" y="256680"/>
                  </a:lnTo>
                  <a:cubicBezTo>
                    <a:pt x="0" y="114920"/>
                    <a:pt x="114920" y="0"/>
                    <a:pt x="256680" y="0"/>
                  </a:cubicBezTo>
                  <a:close/>
                </a:path>
              </a:pathLst>
            </a:cu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9A4E74B-DD86-4E86-87CD-3EBDB709FA70}"/>
              </a:ext>
            </a:extLst>
          </p:cNvPr>
          <p:cNvGrpSpPr/>
          <p:nvPr userDrawn="1"/>
        </p:nvGrpSpPr>
        <p:grpSpPr>
          <a:xfrm>
            <a:off x="6855252" y="1818825"/>
            <a:ext cx="803108" cy="803109"/>
            <a:chOff x="5560595" y="2382069"/>
            <a:chExt cx="1070811" cy="1070811"/>
          </a:xfrm>
        </p:grpSpPr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E893F94F-B96D-4CAF-BE5A-72526838207F}"/>
                </a:ext>
              </a:extLst>
            </p:cNvPr>
            <p:cNvSpPr/>
            <p:nvPr userDrawn="1"/>
          </p:nvSpPr>
          <p:spPr>
            <a:xfrm>
              <a:off x="5560595" y="2382069"/>
              <a:ext cx="1070811" cy="1070811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52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49589E2C-7EB0-4A66-AB20-6107F837004F}"/>
                </a:ext>
              </a:extLst>
            </p:cNvPr>
            <p:cNvSpPr/>
            <p:nvPr userDrawn="1"/>
          </p:nvSpPr>
          <p:spPr>
            <a:xfrm>
              <a:off x="5584474" y="2405949"/>
              <a:ext cx="968153" cy="9681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86000"/>
                  </a:schemeClr>
                </a:gs>
                <a:gs pos="5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81C6A82A-2876-4E21-AE91-59135187F096}"/>
                </a:ext>
              </a:extLst>
            </p:cNvPr>
            <p:cNvSpPr/>
            <p:nvPr userDrawn="1"/>
          </p:nvSpPr>
          <p:spPr>
            <a:xfrm rot="19814058">
              <a:off x="6375067" y="2601591"/>
              <a:ext cx="130072" cy="225874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B5F25C0E-4A8D-4132-8AE6-CAE90ADB22D1}"/>
                </a:ext>
              </a:extLst>
            </p:cNvPr>
            <p:cNvSpPr/>
            <p:nvPr userDrawn="1"/>
          </p:nvSpPr>
          <p:spPr>
            <a:xfrm>
              <a:off x="6492073" y="2859346"/>
              <a:ext cx="64283" cy="64283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29C665-A2A1-4792-8EF6-9AC661ED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29271"/>
            <a:ext cx="7886700" cy="852652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B17697A-934E-431F-AF7E-AFACC64C2E0F}"/>
              </a:ext>
            </a:extLst>
          </p:cNvPr>
          <p:cNvGrpSpPr/>
          <p:nvPr userDrawn="1"/>
        </p:nvGrpSpPr>
        <p:grpSpPr>
          <a:xfrm>
            <a:off x="706743" y="2170197"/>
            <a:ext cx="2382253" cy="2522120"/>
            <a:chOff x="942323" y="2893594"/>
            <a:chExt cx="3176337" cy="3362827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457CDA47-6DC7-4E3F-B3D0-3A8374C8BCBE}"/>
                </a:ext>
              </a:extLst>
            </p:cNvPr>
            <p:cNvSpPr/>
            <p:nvPr userDrawn="1"/>
          </p:nvSpPr>
          <p:spPr>
            <a:xfrm>
              <a:off x="942323" y="5411965"/>
              <a:ext cx="3128612" cy="844456"/>
            </a:xfrm>
            <a:custGeom>
              <a:avLst/>
              <a:gdLst>
                <a:gd name="connsiteX0" fmla="*/ 0 w 3128612"/>
                <a:gd name="connsiteY0" fmla="*/ 0 h 844456"/>
                <a:gd name="connsiteX1" fmla="*/ 137324 w 3128612"/>
                <a:gd name="connsiteY1" fmla="*/ 63186 h 844456"/>
                <a:gd name="connsiteX2" fmla="*/ 3080562 w 3128612"/>
                <a:gd name="connsiteY2" fmla="*/ 733830 h 844456"/>
                <a:gd name="connsiteX3" fmla="*/ 3128612 w 3128612"/>
                <a:gd name="connsiteY3" fmla="*/ 736001 h 844456"/>
                <a:gd name="connsiteX4" fmla="*/ 3101157 w 3128612"/>
                <a:gd name="connsiteY4" fmla="*/ 769276 h 844456"/>
                <a:gd name="connsiteX5" fmla="*/ 2919657 w 3128612"/>
                <a:gd name="connsiteY5" fmla="*/ 844456 h 844456"/>
                <a:gd name="connsiteX6" fmla="*/ 256680 w 3128612"/>
                <a:gd name="connsiteY6" fmla="*/ 844456 h 844456"/>
                <a:gd name="connsiteX7" fmla="*/ 0 w 3128612"/>
                <a:gd name="connsiteY7" fmla="*/ 587776 h 844456"/>
                <a:gd name="connsiteX8" fmla="*/ 0 w 3128612"/>
                <a:gd name="connsiteY8" fmla="*/ 0 h 84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8612" h="844456">
                  <a:moveTo>
                    <a:pt x="0" y="0"/>
                  </a:moveTo>
                  <a:lnTo>
                    <a:pt x="137324" y="63186"/>
                  </a:lnTo>
                  <a:cubicBezTo>
                    <a:pt x="1091827" y="482792"/>
                    <a:pt x="2089031" y="670737"/>
                    <a:pt x="3080562" y="733830"/>
                  </a:cubicBezTo>
                  <a:lnTo>
                    <a:pt x="3128612" y="736001"/>
                  </a:lnTo>
                  <a:lnTo>
                    <a:pt x="3101157" y="769276"/>
                  </a:lnTo>
                  <a:cubicBezTo>
                    <a:pt x="3054707" y="815726"/>
                    <a:pt x="2990537" y="844456"/>
                    <a:pt x="2919657" y="844456"/>
                  </a:cubicBezTo>
                  <a:lnTo>
                    <a:pt x="256680" y="844456"/>
                  </a:lnTo>
                  <a:cubicBezTo>
                    <a:pt x="114920" y="844456"/>
                    <a:pt x="0" y="729536"/>
                    <a:pt x="0" y="5877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1DFECC1C-8208-4C1E-B856-731C30A149CC}"/>
                </a:ext>
              </a:extLst>
            </p:cNvPr>
            <p:cNvSpPr/>
            <p:nvPr userDrawn="1"/>
          </p:nvSpPr>
          <p:spPr>
            <a:xfrm>
              <a:off x="942323" y="2893594"/>
              <a:ext cx="3176337" cy="3254372"/>
            </a:xfrm>
            <a:custGeom>
              <a:avLst/>
              <a:gdLst>
                <a:gd name="connsiteX0" fmla="*/ 256680 w 3176337"/>
                <a:gd name="connsiteY0" fmla="*/ 0 h 3254372"/>
                <a:gd name="connsiteX1" fmla="*/ 2919657 w 3176337"/>
                <a:gd name="connsiteY1" fmla="*/ 0 h 3254372"/>
                <a:gd name="connsiteX2" fmla="*/ 3176337 w 3176337"/>
                <a:gd name="connsiteY2" fmla="*/ 256680 h 3254372"/>
                <a:gd name="connsiteX3" fmla="*/ 3176337 w 3176337"/>
                <a:gd name="connsiteY3" fmla="*/ 3106147 h 3254372"/>
                <a:gd name="connsiteX4" fmla="*/ 3132500 w 3176337"/>
                <a:gd name="connsiteY4" fmla="*/ 3249659 h 3254372"/>
                <a:gd name="connsiteX5" fmla="*/ 3128612 w 3176337"/>
                <a:gd name="connsiteY5" fmla="*/ 3254372 h 3254372"/>
                <a:gd name="connsiteX6" fmla="*/ 3080562 w 3176337"/>
                <a:gd name="connsiteY6" fmla="*/ 3252201 h 3254372"/>
                <a:gd name="connsiteX7" fmla="*/ 137324 w 3176337"/>
                <a:gd name="connsiteY7" fmla="*/ 2581557 h 3254372"/>
                <a:gd name="connsiteX8" fmla="*/ 0 w 3176337"/>
                <a:gd name="connsiteY8" fmla="*/ 2518371 h 3254372"/>
                <a:gd name="connsiteX9" fmla="*/ 0 w 3176337"/>
                <a:gd name="connsiteY9" fmla="*/ 256680 h 3254372"/>
                <a:gd name="connsiteX10" fmla="*/ 256680 w 3176337"/>
                <a:gd name="connsiteY10" fmla="*/ 0 h 325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6337" h="3254372">
                  <a:moveTo>
                    <a:pt x="256680" y="0"/>
                  </a:moveTo>
                  <a:lnTo>
                    <a:pt x="2919657" y="0"/>
                  </a:lnTo>
                  <a:cubicBezTo>
                    <a:pt x="3061417" y="0"/>
                    <a:pt x="3176337" y="114920"/>
                    <a:pt x="3176337" y="256680"/>
                  </a:cubicBezTo>
                  <a:lnTo>
                    <a:pt x="3176337" y="3106147"/>
                  </a:lnTo>
                  <a:cubicBezTo>
                    <a:pt x="3176337" y="3159307"/>
                    <a:pt x="3160176" y="3208693"/>
                    <a:pt x="3132500" y="3249659"/>
                  </a:cubicBezTo>
                  <a:lnTo>
                    <a:pt x="3128612" y="3254372"/>
                  </a:lnTo>
                  <a:lnTo>
                    <a:pt x="3080562" y="3252201"/>
                  </a:lnTo>
                  <a:cubicBezTo>
                    <a:pt x="2089031" y="3189108"/>
                    <a:pt x="1091827" y="3001163"/>
                    <a:pt x="137324" y="2581557"/>
                  </a:cubicBezTo>
                  <a:lnTo>
                    <a:pt x="0" y="2518371"/>
                  </a:lnTo>
                  <a:lnTo>
                    <a:pt x="0" y="256680"/>
                  </a:lnTo>
                  <a:cubicBezTo>
                    <a:pt x="0" y="114920"/>
                    <a:pt x="114920" y="0"/>
                    <a:pt x="256680" y="0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FF6BD75-C645-4E46-B73E-AD469176B016}"/>
              </a:ext>
            </a:extLst>
          </p:cNvPr>
          <p:cNvGrpSpPr/>
          <p:nvPr userDrawn="1"/>
        </p:nvGrpSpPr>
        <p:grpSpPr>
          <a:xfrm>
            <a:off x="3380874" y="2188107"/>
            <a:ext cx="2382253" cy="2522120"/>
            <a:chOff x="4507831" y="2917474"/>
            <a:chExt cx="3176337" cy="3362827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F88DD8D-9740-4910-B191-069E35E4FD3B}"/>
                </a:ext>
              </a:extLst>
            </p:cNvPr>
            <p:cNvSpPr/>
            <p:nvPr userDrawn="1"/>
          </p:nvSpPr>
          <p:spPr>
            <a:xfrm>
              <a:off x="4551778" y="6000043"/>
              <a:ext cx="3132390" cy="280258"/>
            </a:xfrm>
            <a:custGeom>
              <a:avLst/>
              <a:gdLst>
                <a:gd name="connsiteX0" fmla="*/ 3132390 w 3132390"/>
                <a:gd name="connsiteY0" fmla="*/ 0 h 280258"/>
                <a:gd name="connsiteX1" fmla="*/ 3132390 w 3132390"/>
                <a:gd name="connsiteY1" fmla="*/ 23578 h 280258"/>
                <a:gd name="connsiteX2" fmla="*/ 2875710 w 3132390"/>
                <a:gd name="connsiteY2" fmla="*/ 280258 h 280258"/>
                <a:gd name="connsiteX3" fmla="*/ 212733 w 3132390"/>
                <a:gd name="connsiteY3" fmla="*/ 280258 h 280258"/>
                <a:gd name="connsiteX4" fmla="*/ 31233 w 3132390"/>
                <a:gd name="connsiteY4" fmla="*/ 205078 h 280258"/>
                <a:gd name="connsiteX5" fmla="*/ 0 w 3132390"/>
                <a:gd name="connsiteY5" fmla="*/ 167224 h 280258"/>
                <a:gd name="connsiteX6" fmla="*/ 383346 w 3132390"/>
                <a:gd name="connsiteY6" fmla="*/ 171643 h 280258"/>
                <a:gd name="connsiteX7" fmla="*/ 3016170 w 3132390"/>
                <a:gd name="connsiteY7" fmla="*/ 10476 h 280258"/>
                <a:gd name="connsiteX8" fmla="*/ 3132390 w 3132390"/>
                <a:gd name="connsiteY8" fmla="*/ 0 h 28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2390" h="280258">
                  <a:moveTo>
                    <a:pt x="3132390" y="0"/>
                  </a:moveTo>
                  <a:lnTo>
                    <a:pt x="3132390" y="23578"/>
                  </a:lnTo>
                  <a:cubicBezTo>
                    <a:pt x="3132390" y="165338"/>
                    <a:pt x="3017470" y="280258"/>
                    <a:pt x="2875710" y="280258"/>
                  </a:cubicBezTo>
                  <a:lnTo>
                    <a:pt x="212733" y="280258"/>
                  </a:lnTo>
                  <a:cubicBezTo>
                    <a:pt x="141853" y="280258"/>
                    <a:pt x="77683" y="251528"/>
                    <a:pt x="31233" y="205078"/>
                  </a:cubicBezTo>
                  <a:lnTo>
                    <a:pt x="0" y="167224"/>
                  </a:lnTo>
                  <a:lnTo>
                    <a:pt x="383346" y="171643"/>
                  </a:lnTo>
                  <a:cubicBezTo>
                    <a:pt x="1291154" y="168297"/>
                    <a:pt x="2181445" y="86572"/>
                    <a:pt x="3016170" y="10476"/>
                  </a:cubicBezTo>
                  <a:lnTo>
                    <a:pt x="31323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6C018D2-9989-47FA-86FC-016DA2C66B10}"/>
                </a:ext>
              </a:extLst>
            </p:cNvPr>
            <p:cNvSpPr/>
            <p:nvPr userDrawn="1"/>
          </p:nvSpPr>
          <p:spPr>
            <a:xfrm>
              <a:off x="4507831" y="2917474"/>
              <a:ext cx="3176337" cy="3254212"/>
            </a:xfrm>
            <a:custGeom>
              <a:avLst/>
              <a:gdLst>
                <a:gd name="connsiteX0" fmla="*/ 256680 w 3176337"/>
                <a:gd name="connsiteY0" fmla="*/ 0 h 3254212"/>
                <a:gd name="connsiteX1" fmla="*/ 2919657 w 3176337"/>
                <a:gd name="connsiteY1" fmla="*/ 0 h 3254212"/>
                <a:gd name="connsiteX2" fmla="*/ 3176337 w 3176337"/>
                <a:gd name="connsiteY2" fmla="*/ 256680 h 3254212"/>
                <a:gd name="connsiteX3" fmla="*/ 3176337 w 3176337"/>
                <a:gd name="connsiteY3" fmla="*/ 3082569 h 3254212"/>
                <a:gd name="connsiteX4" fmla="*/ 3060117 w 3176337"/>
                <a:gd name="connsiteY4" fmla="*/ 3093045 h 3254212"/>
                <a:gd name="connsiteX5" fmla="*/ 427293 w 3176337"/>
                <a:gd name="connsiteY5" fmla="*/ 3254212 h 3254212"/>
                <a:gd name="connsiteX6" fmla="*/ 43947 w 3176337"/>
                <a:gd name="connsiteY6" fmla="*/ 3249793 h 3254212"/>
                <a:gd name="connsiteX7" fmla="*/ 43837 w 3176337"/>
                <a:gd name="connsiteY7" fmla="*/ 3249659 h 3254212"/>
                <a:gd name="connsiteX8" fmla="*/ 0 w 3176337"/>
                <a:gd name="connsiteY8" fmla="*/ 3106147 h 3254212"/>
                <a:gd name="connsiteX9" fmla="*/ 0 w 3176337"/>
                <a:gd name="connsiteY9" fmla="*/ 256680 h 3254212"/>
                <a:gd name="connsiteX10" fmla="*/ 256680 w 3176337"/>
                <a:gd name="connsiteY10" fmla="*/ 0 h 325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6337" h="3254212">
                  <a:moveTo>
                    <a:pt x="256680" y="0"/>
                  </a:moveTo>
                  <a:lnTo>
                    <a:pt x="2919657" y="0"/>
                  </a:lnTo>
                  <a:cubicBezTo>
                    <a:pt x="3061417" y="0"/>
                    <a:pt x="3176337" y="114920"/>
                    <a:pt x="3176337" y="256680"/>
                  </a:cubicBezTo>
                  <a:lnTo>
                    <a:pt x="3176337" y="3082569"/>
                  </a:lnTo>
                  <a:lnTo>
                    <a:pt x="3060117" y="3093045"/>
                  </a:lnTo>
                  <a:cubicBezTo>
                    <a:pt x="2225392" y="3169141"/>
                    <a:pt x="1335101" y="3250866"/>
                    <a:pt x="427293" y="3254212"/>
                  </a:cubicBezTo>
                  <a:lnTo>
                    <a:pt x="43947" y="3249793"/>
                  </a:lnTo>
                  <a:lnTo>
                    <a:pt x="43837" y="3249659"/>
                  </a:lnTo>
                  <a:cubicBezTo>
                    <a:pt x="16160" y="3208693"/>
                    <a:pt x="0" y="3159307"/>
                    <a:pt x="0" y="3106147"/>
                  </a:cubicBezTo>
                  <a:lnTo>
                    <a:pt x="0" y="256680"/>
                  </a:lnTo>
                  <a:cubicBezTo>
                    <a:pt x="0" y="114920"/>
                    <a:pt x="114920" y="0"/>
                    <a:pt x="256680" y="0"/>
                  </a:cubicBez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AA11742-4669-4DDB-A1F2-57AF0ECAB322}"/>
              </a:ext>
            </a:extLst>
          </p:cNvPr>
          <p:cNvGrpSpPr/>
          <p:nvPr userDrawn="1"/>
        </p:nvGrpSpPr>
        <p:grpSpPr>
          <a:xfrm>
            <a:off x="4170447" y="1786553"/>
            <a:ext cx="803108" cy="803109"/>
            <a:chOff x="5560595" y="2382069"/>
            <a:chExt cx="1070811" cy="1070811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9DFE47DA-6C67-4CAD-9963-ED756D5DE925}"/>
                </a:ext>
              </a:extLst>
            </p:cNvPr>
            <p:cNvSpPr/>
            <p:nvPr userDrawn="1"/>
          </p:nvSpPr>
          <p:spPr>
            <a:xfrm>
              <a:off x="5560595" y="2382069"/>
              <a:ext cx="1070811" cy="1070811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200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358FC5FE-CFF7-45E4-B443-28C6C47438D4}"/>
                </a:ext>
              </a:extLst>
            </p:cNvPr>
            <p:cNvSpPr/>
            <p:nvPr userDrawn="1"/>
          </p:nvSpPr>
          <p:spPr>
            <a:xfrm>
              <a:off x="5584474" y="2405949"/>
              <a:ext cx="968153" cy="9681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86000"/>
                  </a:schemeClr>
                </a:gs>
                <a:gs pos="52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6D3F931-93B1-468E-A49A-A0E40380BD58}"/>
                </a:ext>
              </a:extLst>
            </p:cNvPr>
            <p:cNvSpPr/>
            <p:nvPr userDrawn="1"/>
          </p:nvSpPr>
          <p:spPr>
            <a:xfrm rot="19814058">
              <a:off x="6375067" y="2601591"/>
              <a:ext cx="130072" cy="225874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A2EF68F6-F737-415A-8C82-4A537B721B77}"/>
                </a:ext>
              </a:extLst>
            </p:cNvPr>
            <p:cNvSpPr/>
            <p:nvPr userDrawn="1"/>
          </p:nvSpPr>
          <p:spPr>
            <a:xfrm>
              <a:off x="6492073" y="2859346"/>
              <a:ext cx="64283" cy="64283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DECCDD8-3E78-4748-BFF3-58F49D7DAB9F}"/>
              </a:ext>
            </a:extLst>
          </p:cNvPr>
          <p:cNvGrpSpPr/>
          <p:nvPr userDrawn="1"/>
        </p:nvGrpSpPr>
        <p:grpSpPr>
          <a:xfrm>
            <a:off x="1496316" y="1768643"/>
            <a:ext cx="803108" cy="803109"/>
            <a:chOff x="1995087" y="2358189"/>
            <a:chExt cx="1070811" cy="1070811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1428DC2D-747B-44B9-8824-D14F836B9E3B}"/>
                </a:ext>
              </a:extLst>
            </p:cNvPr>
            <p:cNvSpPr/>
            <p:nvPr userDrawn="1"/>
          </p:nvSpPr>
          <p:spPr>
            <a:xfrm>
              <a:off x="1995087" y="2358189"/>
              <a:ext cx="1070811" cy="107081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7333ED0D-DBB4-47DC-9611-49DD77CEAC66}"/>
                </a:ext>
              </a:extLst>
            </p:cNvPr>
            <p:cNvGrpSpPr/>
            <p:nvPr userDrawn="1"/>
          </p:nvGrpSpPr>
          <p:grpSpPr>
            <a:xfrm>
              <a:off x="2018966" y="2382069"/>
              <a:ext cx="971882" cy="968153"/>
              <a:chOff x="2018966" y="2382069"/>
              <a:chExt cx="971882" cy="968153"/>
            </a:xfrm>
          </p:grpSpPr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64E9FEAB-220F-45E9-9162-EF4F3EE15D90}"/>
                  </a:ext>
                </a:extLst>
              </p:cNvPr>
              <p:cNvSpPr/>
              <p:nvPr userDrawn="1"/>
            </p:nvSpPr>
            <p:spPr>
              <a:xfrm>
                <a:off x="2018966" y="2382069"/>
                <a:ext cx="968153" cy="968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86000"/>
                    </a:schemeClr>
                  </a:gs>
                  <a:gs pos="52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5C66725A-8C5D-4C89-926A-2234C205BCFD}"/>
                  </a:ext>
                </a:extLst>
              </p:cNvPr>
              <p:cNvSpPr/>
              <p:nvPr userDrawn="1"/>
            </p:nvSpPr>
            <p:spPr>
              <a:xfrm rot="19814058">
                <a:off x="2809559" y="2577711"/>
                <a:ext cx="130072" cy="225874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B9B9F195-F688-473D-8027-D35BD7AC9730}"/>
                  </a:ext>
                </a:extLst>
              </p:cNvPr>
              <p:cNvSpPr/>
              <p:nvPr userDrawn="1"/>
            </p:nvSpPr>
            <p:spPr>
              <a:xfrm>
                <a:off x="2926565" y="2835466"/>
                <a:ext cx="64283" cy="64283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Text Placeholder 27">
            <a:extLst>
              <a:ext uri="{FF2B5EF4-FFF2-40B4-BE49-F238E27FC236}">
                <a16:creationId xmlns="" xmlns:a16="http://schemas.microsoft.com/office/drawing/2014/main" id="{7AFEBABF-5D86-4827-884B-1CFB30E44E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3786" y="2005218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="" xmlns:a16="http://schemas.microsoft.com/office/drawing/2014/main" id="{C0F776FE-4DD6-4B39-BF7F-BE1B4D597C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4397" y="2025805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7" name="Text Placeholder 27">
            <a:extLst>
              <a:ext uri="{FF2B5EF4-FFF2-40B4-BE49-F238E27FC236}">
                <a16:creationId xmlns="" xmlns:a16="http://schemas.microsoft.com/office/drawing/2014/main" id="{F9F3831F-953B-43A3-9B6E-F78B32D000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2050" y="2025805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8" name="Text Placeholder 15">
            <a:extLst>
              <a:ext uri="{FF2B5EF4-FFF2-40B4-BE49-F238E27FC236}">
                <a16:creationId xmlns="" xmlns:a16="http://schemas.microsoft.com/office/drawing/2014/main" id="{0252BC1C-AB8F-42FD-A2AF-0A07F3D68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338" y="2678776"/>
            <a:ext cx="218906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1E1CEBC8-A55C-4CA4-B56E-331B6EAEB0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3338" y="3013073"/>
            <a:ext cx="2189061" cy="95515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="" xmlns:a16="http://schemas.microsoft.com/office/drawing/2014/main" id="{E6551E0A-EFBF-49C5-937D-72DCD5FD4D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7470" y="2691422"/>
            <a:ext cx="218906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="" xmlns:a16="http://schemas.microsoft.com/office/drawing/2014/main" id="{73C1BCE1-3790-4B79-A792-72D312F97B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77471" y="3025719"/>
            <a:ext cx="2189061" cy="95515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="" xmlns:a16="http://schemas.microsoft.com/office/drawing/2014/main" id="{2B088881-C1FE-4684-85F3-E51A29A782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51602" y="2704069"/>
            <a:ext cx="218906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3" name="Text Placeholder 24">
            <a:extLst>
              <a:ext uri="{FF2B5EF4-FFF2-40B4-BE49-F238E27FC236}">
                <a16:creationId xmlns="" xmlns:a16="http://schemas.microsoft.com/office/drawing/2014/main" id="{93B5530B-1B9A-437B-89A5-B5270A557E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51603" y="3038366"/>
            <a:ext cx="2189061" cy="95515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48650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/>
      <p:bldP spid="4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/>
      <p:bldP spid="51" grpId="0" build="p"/>
      <p:bldP spid="52" grpId="0" build="p"/>
      <p:bldP spid="53" grpId="0" build="p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E53F0A-BC5B-450A-A4D8-8D77CBB8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70038"/>
            <a:ext cx="7886700" cy="827460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CBF83273-F153-409B-A2A5-50C39E023E89}"/>
              </a:ext>
            </a:extLst>
          </p:cNvPr>
          <p:cNvGrpSpPr/>
          <p:nvPr userDrawn="1"/>
        </p:nvGrpSpPr>
        <p:grpSpPr>
          <a:xfrm>
            <a:off x="252663" y="1306495"/>
            <a:ext cx="2859506" cy="1735874"/>
            <a:chOff x="336884" y="1741993"/>
            <a:chExt cx="3812674" cy="231449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38FA55C1-1CA1-4C96-B8BC-F0B5EAB2BFF7}"/>
                </a:ext>
              </a:extLst>
            </p:cNvPr>
            <p:cNvSpPr/>
            <p:nvPr userDrawn="1"/>
          </p:nvSpPr>
          <p:spPr>
            <a:xfrm>
              <a:off x="336884" y="2147480"/>
              <a:ext cx="3812674" cy="1909011"/>
            </a:xfrm>
            <a:prstGeom prst="roundRect">
              <a:avLst>
                <a:gd name="adj" fmla="val 9104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2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F3E26531-6C41-4B27-B148-09CB1B0E62D7}"/>
                </a:ext>
              </a:extLst>
            </p:cNvPr>
            <p:cNvGrpSpPr/>
            <p:nvPr userDrawn="1"/>
          </p:nvGrpSpPr>
          <p:grpSpPr>
            <a:xfrm>
              <a:off x="679472" y="1741993"/>
              <a:ext cx="418021" cy="741987"/>
              <a:chOff x="679472" y="1741993"/>
              <a:chExt cx="418021" cy="7419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4F05E137-A8A1-4A1B-BC28-2D196F207A2E}"/>
                  </a:ext>
                </a:extLst>
              </p:cNvPr>
              <p:cNvSpPr/>
              <p:nvPr userDrawn="1"/>
            </p:nvSpPr>
            <p:spPr>
              <a:xfrm>
                <a:off x="892462" y="2147480"/>
                <a:ext cx="205030" cy="336500"/>
              </a:xfrm>
              <a:custGeom>
                <a:avLst/>
                <a:gdLst/>
                <a:ahLst/>
                <a:cxnLst/>
                <a:rect l="l" t="t" r="r" b="b"/>
                <a:pathLst>
                  <a:path w="205030" h="336500">
                    <a:moveTo>
                      <a:pt x="0" y="0"/>
                    </a:moveTo>
                    <a:lnTo>
                      <a:pt x="205030" y="0"/>
                    </a:lnTo>
                    <a:lnTo>
                      <a:pt x="205030" y="336500"/>
                    </a:lnTo>
                    <a:lnTo>
                      <a:pt x="0" y="3365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B58983F3-AF4D-417B-9702-2E572BFF3510}"/>
                  </a:ext>
                </a:extLst>
              </p:cNvPr>
              <p:cNvSpPr/>
              <p:nvPr userDrawn="1"/>
            </p:nvSpPr>
            <p:spPr>
              <a:xfrm>
                <a:off x="679472" y="1741993"/>
                <a:ext cx="418021" cy="405487"/>
              </a:xfrm>
              <a:custGeom>
                <a:avLst/>
                <a:gdLst/>
                <a:ahLst/>
                <a:cxnLst/>
                <a:rect l="l" t="t" r="r" b="b"/>
                <a:pathLst>
                  <a:path w="418021" h="405487">
                    <a:moveTo>
                      <a:pt x="250315" y="0"/>
                    </a:moveTo>
                    <a:lnTo>
                      <a:pt x="418021" y="0"/>
                    </a:lnTo>
                    <a:lnTo>
                      <a:pt x="418021" y="405487"/>
                    </a:lnTo>
                    <a:lnTo>
                      <a:pt x="212991" y="405487"/>
                    </a:lnTo>
                    <a:lnTo>
                      <a:pt x="212991" y="255789"/>
                    </a:lnTo>
                    <a:cubicBezTo>
                      <a:pt x="179815" y="281003"/>
                      <a:pt x="147717" y="301406"/>
                      <a:pt x="116697" y="316999"/>
                    </a:cubicBezTo>
                    <a:cubicBezTo>
                      <a:pt x="85677" y="332592"/>
                      <a:pt x="46778" y="347521"/>
                      <a:pt x="0" y="361787"/>
                    </a:cubicBezTo>
                    <a:lnTo>
                      <a:pt x="0" y="195574"/>
                    </a:lnTo>
                    <a:cubicBezTo>
                      <a:pt x="69006" y="173346"/>
                      <a:pt x="122586" y="146639"/>
                      <a:pt x="160739" y="115453"/>
                    </a:cubicBezTo>
                    <a:cubicBezTo>
                      <a:pt x="198891" y="84268"/>
                      <a:pt x="228750" y="45783"/>
                      <a:pt x="250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F642A5B0-D17E-4A6E-807B-68A09E8C11BF}"/>
              </a:ext>
            </a:extLst>
          </p:cNvPr>
          <p:cNvGrpSpPr/>
          <p:nvPr userDrawn="1"/>
        </p:nvGrpSpPr>
        <p:grpSpPr>
          <a:xfrm>
            <a:off x="3112169" y="1306496"/>
            <a:ext cx="2859506" cy="1735873"/>
            <a:chOff x="4149558" y="1741993"/>
            <a:chExt cx="3812674" cy="23144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A113C5CC-5AB3-4D11-BD61-67F520608B45}"/>
                </a:ext>
              </a:extLst>
            </p:cNvPr>
            <p:cNvSpPr/>
            <p:nvPr userDrawn="1"/>
          </p:nvSpPr>
          <p:spPr>
            <a:xfrm>
              <a:off x="4149558" y="2147479"/>
              <a:ext cx="3812674" cy="1909011"/>
            </a:xfrm>
            <a:prstGeom prst="roundRect">
              <a:avLst>
                <a:gd name="adj" fmla="val 9104"/>
              </a:avLst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200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CF4B585E-3893-4AE3-AF47-8FAC255582B4}"/>
                </a:ext>
              </a:extLst>
            </p:cNvPr>
            <p:cNvGrpSpPr/>
            <p:nvPr userDrawn="1"/>
          </p:nvGrpSpPr>
          <p:grpSpPr>
            <a:xfrm>
              <a:off x="4435912" y="1741993"/>
              <a:ext cx="608121" cy="741987"/>
              <a:chOff x="4435912" y="1741993"/>
              <a:chExt cx="608121" cy="741987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9303BDBB-4F1F-4837-BC19-BD3E4ABFE358}"/>
                  </a:ext>
                </a:extLst>
              </p:cNvPr>
              <p:cNvSpPr/>
              <p:nvPr userDrawn="1"/>
            </p:nvSpPr>
            <p:spPr>
              <a:xfrm>
                <a:off x="4435912" y="2147479"/>
                <a:ext cx="608121" cy="336501"/>
              </a:xfrm>
              <a:custGeom>
                <a:avLst/>
                <a:gdLst/>
                <a:ahLst/>
                <a:cxnLst/>
                <a:rect l="l" t="t" r="r" b="b"/>
                <a:pathLst>
                  <a:path w="608121" h="336501">
                    <a:moveTo>
                      <a:pt x="236152" y="0"/>
                    </a:moveTo>
                    <a:lnTo>
                      <a:pt x="506829" y="0"/>
                    </a:lnTo>
                    <a:lnTo>
                      <a:pt x="469512" y="32192"/>
                    </a:lnTo>
                    <a:cubicBezTo>
                      <a:pt x="455007" y="43803"/>
                      <a:pt x="439171" y="55664"/>
                      <a:pt x="422002" y="67773"/>
                    </a:cubicBezTo>
                    <a:cubicBezTo>
                      <a:pt x="381195" y="95973"/>
                      <a:pt x="353908" y="115713"/>
                      <a:pt x="340140" y="126993"/>
                    </a:cubicBezTo>
                    <a:cubicBezTo>
                      <a:pt x="326372" y="138273"/>
                      <a:pt x="310198" y="153036"/>
                      <a:pt x="291619" y="171283"/>
                    </a:cubicBezTo>
                    <a:lnTo>
                      <a:pt x="608121" y="171283"/>
                    </a:lnTo>
                    <a:lnTo>
                      <a:pt x="608121" y="336501"/>
                    </a:lnTo>
                    <a:lnTo>
                      <a:pt x="0" y="336501"/>
                    </a:lnTo>
                    <a:cubicBezTo>
                      <a:pt x="6967" y="276452"/>
                      <a:pt x="28117" y="219969"/>
                      <a:pt x="63450" y="167053"/>
                    </a:cubicBezTo>
                    <a:cubicBezTo>
                      <a:pt x="89949" y="127366"/>
                      <a:pt x="133851" y="82314"/>
                      <a:pt x="195154" y="31896"/>
                    </a:cubicBezTo>
                    <a:lnTo>
                      <a:pt x="23615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CE32F895-F903-4178-BCE3-54D429A5A795}"/>
                  </a:ext>
                </a:extLst>
              </p:cNvPr>
              <p:cNvSpPr/>
              <p:nvPr userDrawn="1"/>
            </p:nvSpPr>
            <p:spPr>
              <a:xfrm>
                <a:off x="4450840" y="1741993"/>
                <a:ext cx="588216" cy="405486"/>
              </a:xfrm>
              <a:custGeom>
                <a:avLst/>
                <a:gdLst/>
                <a:ahLst/>
                <a:cxnLst/>
                <a:rect l="l" t="t" r="r" b="b"/>
                <a:pathLst>
                  <a:path w="588216" h="405486">
                    <a:moveTo>
                      <a:pt x="294108" y="0"/>
                    </a:moveTo>
                    <a:cubicBezTo>
                      <a:pt x="365437" y="0"/>
                      <a:pt x="420924" y="8128"/>
                      <a:pt x="460570" y="24384"/>
                    </a:cubicBezTo>
                    <a:cubicBezTo>
                      <a:pt x="500215" y="40641"/>
                      <a:pt x="531401" y="65606"/>
                      <a:pt x="554127" y="99280"/>
                    </a:cubicBezTo>
                    <a:cubicBezTo>
                      <a:pt x="576853" y="132954"/>
                      <a:pt x="588216" y="170692"/>
                      <a:pt x="588216" y="212494"/>
                    </a:cubicBezTo>
                    <a:cubicBezTo>
                      <a:pt x="588216" y="256950"/>
                      <a:pt x="575194" y="299416"/>
                      <a:pt x="549151" y="339891"/>
                    </a:cubicBezTo>
                    <a:cubicBezTo>
                      <a:pt x="536129" y="360128"/>
                      <a:pt x="517778" y="381361"/>
                      <a:pt x="494099" y="403589"/>
                    </a:cubicBezTo>
                    <a:lnTo>
                      <a:pt x="491900" y="405486"/>
                    </a:lnTo>
                    <a:lnTo>
                      <a:pt x="221223" y="405486"/>
                    </a:lnTo>
                    <a:lnTo>
                      <a:pt x="247329" y="385176"/>
                    </a:lnTo>
                    <a:cubicBezTo>
                      <a:pt x="306715" y="341052"/>
                      <a:pt x="344702" y="307544"/>
                      <a:pt x="361290" y="284652"/>
                    </a:cubicBezTo>
                    <a:cubicBezTo>
                      <a:pt x="377878" y="261761"/>
                      <a:pt x="386172" y="240030"/>
                      <a:pt x="386172" y="219461"/>
                    </a:cubicBezTo>
                    <a:cubicBezTo>
                      <a:pt x="386172" y="197233"/>
                      <a:pt x="377961" y="178239"/>
                      <a:pt x="361539" y="162481"/>
                    </a:cubicBezTo>
                    <a:cubicBezTo>
                      <a:pt x="345116" y="146722"/>
                      <a:pt x="324464" y="138842"/>
                      <a:pt x="299582" y="138842"/>
                    </a:cubicBezTo>
                    <a:cubicBezTo>
                      <a:pt x="273705" y="138842"/>
                      <a:pt x="252555" y="146971"/>
                      <a:pt x="236132" y="163227"/>
                    </a:cubicBezTo>
                    <a:cubicBezTo>
                      <a:pt x="219710" y="179483"/>
                      <a:pt x="208679" y="208181"/>
                      <a:pt x="203039" y="249319"/>
                    </a:cubicBezTo>
                    <a:lnTo>
                      <a:pt x="0" y="232897"/>
                    </a:lnTo>
                    <a:cubicBezTo>
                      <a:pt x="7963" y="175834"/>
                      <a:pt x="22560" y="131295"/>
                      <a:pt x="43793" y="99280"/>
                    </a:cubicBezTo>
                    <a:cubicBezTo>
                      <a:pt x="65026" y="67265"/>
                      <a:pt x="94967" y="42714"/>
                      <a:pt x="133618" y="25628"/>
                    </a:cubicBezTo>
                    <a:cubicBezTo>
                      <a:pt x="172268" y="8543"/>
                      <a:pt x="225765" y="0"/>
                      <a:pt x="2941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59342177-83AA-42AF-A4A5-068E34345691}"/>
              </a:ext>
            </a:extLst>
          </p:cNvPr>
          <p:cNvGrpSpPr/>
          <p:nvPr userDrawn="1"/>
        </p:nvGrpSpPr>
        <p:grpSpPr>
          <a:xfrm>
            <a:off x="5971674" y="1306494"/>
            <a:ext cx="2859506" cy="1735874"/>
            <a:chOff x="7962231" y="1741992"/>
            <a:chExt cx="3812674" cy="231449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E9DC2C77-6717-4180-9A9F-D421676E51E6}"/>
                </a:ext>
              </a:extLst>
            </p:cNvPr>
            <p:cNvSpPr/>
            <p:nvPr userDrawn="1"/>
          </p:nvSpPr>
          <p:spPr>
            <a:xfrm>
              <a:off x="7962231" y="2147479"/>
              <a:ext cx="3812674" cy="1909011"/>
            </a:xfrm>
            <a:prstGeom prst="roundRect">
              <a:avLst>
                <a:gd name="adj" fmla="val 8264"/>
              </a:avLst>
            </a:prstGeom>
            <a:gradFill>
              <a:gsLst>
                <a:gs pos="2000">
                  <a:schemeClr val="accent3">
                    <a:lumMod val="60000"/>
                    <a:lumOff val="40000"/>
                  </a:schemeClr>
                </a:gs>
                <a:gs pos="5200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76D5566A-80AA-4C44-91C6-149D91BF5EC5}"/>
                </a:ext>
              </a:extLst>
            </p:cNvPr>
            <p:cNvGrpSpPr/>
            <p:nvPr userDrawn="1"/>
          </p:nvGrpSpPr>
          <p:grpSpPr>
            <a:xfrm>
              <a:off x="8253531" y="1741992"/>
              <a:ext cx="602646" cy="754428"/>
              <a:chOff x="8253531" y="1741992"/>
              <a:chExt cx="602646" cy="75442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9784A9A-4B6F-4767-B084-E0CF989B5B21}"/>
                  </a:ext>
                </a:extLst>
              </p:cNvPr>
              <p:cNvSpPr/>
              <p:nvPr userDrawn="1"/>
            </p:nvSpPr>
            <p:spPr>
              <a:xfrm>
                <a:off x="8253531" y="2147479"/>
                <a:ext cx="602646" cy="348941"/>
              </a:xfrm>
              <a:custGeom>
                <a:avLst/>
                <a:gdLst/>
                <a:ahLst/>
                <a:cxnLst/>
                <a:rect l="l" t="t" r="r" b="b"/>
                <a:pathLst>
                  <a:path w="602646" h="348941">
                    <a:moveTo>
                      <a:pt x="237434" y="0"/>
                    </a:moveTo>
                    <a:lnTo>
                      <a:pt x="569482" y="0"/>
                    </a:lnTo>
                    <a:lnTo>
                      <a:pt x="582492" y="17759"/>
                    </a:lnTo>
                    <a:cubicBezTo>
                      <a:pt x="595928" y="42144"/>
                      <a:pt x="602646" y="71256"/>
                      <a:pt x="602646" y="105096"/>
                    </a:cubicBezTo>
                    <a:cubicBezTo>
                      <a:pt x="602646" y="147561"/>
                      <a:pt x="591532" y="188285"/>
                      <a:pt x="569304" y="227267"/>
                    </a:cubicBezTo>
                    <a:cubicBezTo>
                      <a:pt x="547076" y="266249"/>
                      <a:pt x="515061" y="296274"/>
                      <a:pt x="473259" y="317341"/>
                    </a:cubicBezTo>
                    <a:cubicBezTo>
                      <a:pt x="431457" y="338408"/>
                      <a:pt x="376550" y="348941"/>
                      <a:pt x="308539" y="348941"/>
                    </a:cubicBezTo>
                    <a:cubicBezTo>
                      <a:pt x="242186" y="348941"/>
                      <a:pt x="189851" y="341145"/>
                      <a:pt x="151532" y="325552"/>
                    </a:cubicBezTo>
                    <a:cubicBezTo>
                      <a:pt x="113214" y="309959"/>
                      <a:pt x="81696" y="287150"/>
                      <a:pt x="56980" y="257126"/>
                    </a:cubicBezTo>
                    <a:cubicBezTo>
                      <a:pt x="32264" y="227101"/>
                      <a:pt x="13270" y="189363"/>
                      <a:pt x="0" y="143912"/>
                    </a:cubicBezTo>
                    <a:lnTo>
                      <a:pt x="202541" y="117039"/>
                    </a:lnTo>
                    <a:cubicBezTo>
                      <a:pt x="210503" y="157846"/>
                      <a:pt x="222861" y="186129"/>
                      <a:pt x="239615" y="201887"/>
                    </a:cubicBezTo>
                    <a:cubicBezTo>
                      <a:pt x="256369" y="217646"/>
                      <a:pt x="277685" y="225525"/>
                      <a:pt x="303562" y="225525"/>
                    </a:cubicBezTo>
                    <a:cubicBezTo>
                      <a:pt x="330767" y="225525"/>
                      <a:pt x="353410" y="215573"/>
                      <a:pt x="371491" y="195667"/>
                    </a:cubicBezTo>
                    <a:cubicBezTo>
                      <a:pt x="389572" y="175761"/>
                      <a:pt x="398612" y="149220"/>
                      <a:pt x="398612" y="116044"/>
                    </a:cubicBezTo>
                    <a:cubicBezTo>
                      <a:pt x="398612" y="82204"/>
                      <a:pt x="389903" y="55995"/>
                      <a:pt x="372486" y="37416"/>
                    </a:cubicBezTo>
                    <a:cubicBezTo>
                      <a:pt x="355068" y="18837"/>
                      <a:pt x="331430" y="9548"/>
                      <a:pt x="301572" y="9548"/>
                    </a:cubicBezTo>
                    <a:cubicBezTo>
                      <a:pt x="285647" y="9548"/>
                      <a:pt x="263751" y="13529"/>
                      <a:pt x="235883" y="21491"/>
                    </a:cubicBezTo>
                    <a:lnTo>
                      <a:pt x="23743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8903C168-4B6E-4A69-A49B-C533D4E0C26D}"/>
                  </a:ext>
                </a:extLst>
              </p:cNvPr>
              <p:cNvSpPr/>
              <p:nvPr userDrawn="1"/>
            </p:nvSpPr>
            <p:spPr>
              <a:xfrm>
                <a:off x="8264479" y="1741992"/>
                <a:ext cx="558534" cy="405487"/>
              </a:xfrm>
              <a:custGeom>
                <a:avLst/>
                <a:gdLst/>
                <a:ahLst/>
                <a:cxnLst/>
                <a:rect l="l" t="t" r="r" b="b"/>
                <a:pathLst>
                  <a:path w="558534" h="405487">
                    <a:moveTo>
                      <a:pt x="284154" y="0"/>
                    </a:moveTo>
                    <a:cubicBezTo>
                      <a:pt x="379370" y="0"/>
                      <a:pt x="448211" y="17749"/>
                      <a:pt x="490677" y="53248"/>
                    </a:cubicBezTo>
                    <a:cubicBezTo>
                      <a:pt x="533142" y="88746"/>
                      <a:pt x="554375" y="133368"/>
                      <a:pt x="554375" y="187114"/>
                    </a:cubicBezTo>
                    <a:cubicBezTo>
                      <a:pt x="554375" y="218631"/>
                      <a:pt x="545749" y="247163"/>
                      <a:pt x="528497" y="272709"/>
                    </a:cubicBezTo>
                    <a:cubicBezTo>
                      <a:pt x="511246" y="298254"/>
                      <a:pt x="485202" y="320648"/>
                      <a:pt x="450367" y="339891"/>
                    </a:cubicBezTo>
                    <a:cubicBezTo>
                      <a:pt x="478567" y="346858"/>
                      <a:pt x="500132" y="354986"/>
                      <a:pt x="515061" y="364275"/>
                    </a:cubicBezTo>
                    <a:cubicBezTo>
                      <a:pt x="527171" y="371740"/>
                      <a:pt x="537932" y="380387"/>
                      <a:pt x="547346" y="390215"/>
                    </a:cubicBezTo>
                    <a:lnTo>
                      <a:pt x="558534" y="405487"/>
                    </a:lnTo>
                    <a:lnTo>
                      <a:pt x="226486" y="405487"/>
                    </a:lnTo>
                    <a:lnTo>
                      <a:pt x="235385" y="282164"/>
                    </a:lnTo>
                    <a:cubicBezTo>
                      <a:pt x="246665" y="283823"/>
                      <a:pt x="255457" y="284652"/>
                      <a:pt x="261760" y="284652"/>
                    </a:cubicBezTo>
                    <a:cubicBezTo>
                      <a:pt x="288301" y="284652"/>
                      <a:pt x="310446" y="276192"/>
                      <a:pt x="328196" y="259272"/>
                    </a:cubicBezTo>
                    <a:cubicBezTo>
                      <a:pt x="345945" y="242352"/>
                      <a:pt x="354820" y="222281"/>
                      <a:pt x="354820" y="199057"/>
                    </a:cubicBezTo>
                    <a:cubicBezTo>
                      <a:pt x="354820" y="176829"/>
                      <a:pt x="348185" y="159080"/>
                      <a:pt x="334914" y="145810"/>
                    </a:cubicBezTo>
                    <a:cubicBezTo>
                      <a:pt x="321643" y="132539"/>
                      <a:pt x="303397" y="125904"/>
                      <a:pt x="280173" y="125904"/>
                    </a:cubicBezTo>
                    <a:cubicBezTo>
                      <a:pt x="256286" y="125904"/>
                      <a:pt x="236878" y="133120"/>
                      <a:pt x="221949" y="147551"/>
                    </a:cubicBezTo>
                    <a:cubicBezTo>
                      <a:pt x="207019" y="161983"/>
                      <a:pt x="196901" y="187280"/>
                      <a:pt x="191593" y="223442"/>
                    </a:cubicBezTo>
                    <a:lnTo>
                      <a:pt x="0" y="189105"/>
                    </a:lnTo>
                    <a:cubicBezTo>
                      <a:pt x="15924" y="128060"/>
                      <a:pt x="46530" y="81282"/>
                      <a:pt x="91815" y="48769"/>
                    </a:cubicBezTo>
                    <a:cubicBezTo>
                      <a:pt x="137101" y="16256"/>
                      <a:pt x="201214" y="0"/>
                      <a:pt x="284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BAA32D3A-DF2E-4840-82EE-9C9C0B712E4D}"/>
              </a:ext>
            </a:extLst>
          </p:cNvPr>
          <p:cNvGrpSpPr/>
          <p:nvPr userDrawn="1"/>
        </p:nvGrpSpPr>
        <p:grpSpPr>
          <a:xfrm>
            <a:off x="252663" y="3141865"/>
            <a:ext cx="2859506" cy="1735874"/>
            <a:chOff x="336884" y="4189153"/>
            <a:chExt cx="3812674" cy="2314498"/>
          </a:xfrm>
        </p:grpSpPr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806741CA-D25A-4215-B137-6B80DDB8E148}"/>
                </a:ext>
              </a:extLst>
            </p:cNvPr>
            <p:cNvGrpSpPr/>
            <p:nvPr userDrawn="1"/>
          </p:nvGrpSpPr>
          <p:grpSpPr>
            <a:xfrm>
              <a:off x="336884" y="4189153"/>
              <a:ext cx="3812674" cy="2314498"/>
              <a:chOff x="336884" y="4189153"/>
              <a:chExt cx="3812674" cy="2314498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="" xmlns:a16="http://schemas.microsoft.com/office/drawing/2014/main" id="{E188953F-4993-44D0-AB03-185EBC67FB66}"/>
                  </a:ext>
                </a:extLst>
              </p:cNvPr>
              <p:cNvSpPr/>
              <p:nvPr userDrawn="1"/>
            </p:nvSpPr>
            <p:spPr>
              <a:xfrm>
                <a:off x="336884" y="4594640"/>
                <a:ext cx="3812674" cy="1909011"/>
              </a:xfrm>
              <a:prstGeom prst="roundRect">
                <a:avLst>
                  <a:gd name="adj" fmla="val 8264"/>
                </a:avLst>
              </a:prstGeom>
              <a:gradFill>
                <a:gsLst>
                  <a:gs pos="2000">
                    <a:schemeClr val="accent4">
                      <a:lumMod val="60000"/>
                      <a:lumOff val="40000"/>
                    </a:schemeClr>
                  </a:gs>
                  <a:gs pos="52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pitchFamily="2" charset="0"/>
                  <a:ea typeface="Roboto" pitchFamily="2" charset="0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="" xmlns:a16="http://schemas.microsoft.com/office/drawing/2014/main" id="{D6D2D433-F1A9-4D75-9CE5-B4E0A3EB27BE}"/>
                  </a:ext>
                </a:extLst>
              </p:cNvPr>
              <p:cNvGrpSpPr/>
              <p:nvPr userDrawn="1"/>
            </p:nvGrpSpPr>
            <p:grpSpPr>
              <a:xfrm>
                <a:off x="617265" y="4189153"/>
                <a:ext cx="637482" cy="741987"/>
                <a:chOff x="617265" y="4189153"/>
                <a:chExt cx="637482" cy="741987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="" xmlns:a16="http://schemas.microsoft.com/office/drawing/2014/main" id="{81FE7F59-4347-4142-BFCB-BF847F8CEA0D}"/>
                    </a:ext>
                  </a:extLst>
                </p:cNvPr>
                <p:cNvSpPr/>
                <p:nvPr userDrawn="1"/>
              </p:nvSpPr>
              <p:spPr>
                <a:xfrm>
                  <a:off x="617265" y="4594640"/>
                  <a:ext cx="637482" cy="3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482" h="336500">
                      <a:moveTo>
                        <a:pt x="28128" y="0"/>
                      </a:moveTo>
                      <a:lnTo>
                        <a:pt x="210592" y="0"/>
                      </a:lnTo>
                      <a:lnTo>
                        <a:pt x="174144" y="42890"/>
                      </a:lnTo>
                      <a:lnTo>
                        <a:pt x="369252" y="42890"/>
                      </a:lnTo>
                      <a:lnTo>
                        <a:pt x="369252" y="0"/>
                      </a:lnTo>
                      <a:lnTo>
                        <a:pt x="545916" y="0"/>
                      </a:lnTo>
                      <a:lnTo>
                        <a:pt x="545916" y="42890"/>
                      </a:lnTo>
                      <a:lnTo>
                        <a:pt x="637482" y="42890"/>
                      </a:lnTo>
                      <a:lnTo>
                        <a:pt x="637482" y="200146"/>
                      </a:lnTo>
                      <a:lnTo>
                        <a:pt x="545916" y="200146"/>
                      </a:lnTo>
                      <a:lnTo>
                        <a:pt x="545916" y="336500"/>
                      </a:lnTo>
                      <a:lnTo>
                        <a:pt x="369252" y="336500"/>
                      </a:lnTo>
                      <a:lnTo>
                        <a:pt x="369252" y="200146"/>
                      </a:lnTo>
                      <a:lnTo>
                        <a:pt x="0" y="200146"/>
                      </a:lnTo>
                      <a:lnTo>
                        <a:pt x="0" y="33435"/>
                      </a:lnTo>
                      <a:lnTo>
                        <a:pt x="2812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" pitchFamily="2" charset="0"/>
                    <a:ea typeface="Roboto" pitchFamily="2" charset="0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="" xmlns:a16="http://schemas.microsoft.com/office/drawing/2014/main" id="{E503A4CB-746D-434F-A27F-37C24AF9CD5B}"/>
                    </a:ext>
                  </a:extLst>
                </p:cNvPr>
                <p:cNvSpPr/>
                <p:nvPr userDrawn="1"/>
              </p:nvSpPr>
              <p:spPr>
                <a:xfrm>
                  <a:off x="645393" y="4189153"/>
                  <a:ext cx="517788" cy="405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88" h="405487">
                      <a:moveTo>
                        <a:pt x="341124" y="0"/>
                      </a:moveTo>
                      <a:lnTo>
                        <a:pt x="517788" y="0"/>
                      </a:lnTo>
                      <a:lnTo>
                        <a:pt x="517788" y="405487"/>
                      </a:lnTo>
                      <a:lnTo>
                        <a:pt x="341124" y="405487"/>
                      </a:lnTo>
                      <a:lnTo>
                        <a:pt x="341124" y="218784"/>
                      </a:lnTo>
                      <a:lnTo>
                        <a:pt x="182464" y="405487"/>
                      </a:lnTo>
                      <a:lnTo>
                        <a:pt x="0" y="405487"/>
                      </a:lnTo>
                      <a:lnTo>
                        <a:pt x="34112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" pitchFamily="2" charset="0"/>
                    <a:ea typeface="Roboto" pitchFamily="2" charset="0"/>
                  </a:endParaRPr>
                </a:p>
              </p:txBody>
            </p:sp>
          </p:grpSp>
        </p:grp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591640A7-BCB6-4CAC-9D8F-56A80D7020E3}"/>
                </a:ext>
              </a:extLst>
            </p:cNvPr>
            <p:cNvSpPr/>
            <p:nvPr userDrawn="1"/>
          </p:nvSpPr>
          <p:spPr>
            <a:xfrm>
              <a:off x="791409" y="4594640"/>
              <a:ext cx="195108" cy="42890"/>
            </a:xfrm>
            <a:custGeom>
              <a:avLst/>
              <a:gdLst/>
              <a:ahLst/>
              <a:cxnLst/>
              <a:rect l="l" t="t" r="r" b="b"/>
              <a:pathLst>
                <a:path w="195108" h="42890">
                  <a:moveTo>
                    <a:pt x="36448" y="0"/>
                  </a:moveTo>
                  <a:lnTo>
                    <a:pt x="195108" y="0"/>
                  </a:lnTo>
                  <a:lnTo>
                    <a:pt x="195108" y="42890"/>
                  </a:lnTo>
                  <a:lnTo>
                    <a:pt x="0" y="42890"/>
                  </a:lnTo>
                  <a:lnTo>
                    <a:pt x="36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8C03617E-F2A2-4204-B2D4-8A160D6E5BEB}"/>
              </a:ext>
            </a:extLst>
          </p:cNvPr>
          <p:cNvGrpSpPr/>
          <p:nvPr userDrawn="1"/>
        </p:nvGrpSpPr>
        <p:grpSpPr>
          <a:xfrm>
            <a:off x="3112169" y="3151196"/>
            <a:ext cx="2859506" cy="1726542"/>
            <a:chOff x="4149558" y="4201594"/>
            <a:chExt cx="3812674" cy="230205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856EA162-ECBA-430B-8CF4-F66BE8CAC3E0}"/>
                </a:ext>
              </a:extLst>
            </p:cNvPr>
            <p:cNvSpPr/>
            <p:nvPr userDrawn="1"/>
          </p:nvSpPr>
          <p:spPr>
            <a:xfrm>
              <a:off x="4149558" y="4594639"/>
              <a:ext cx="3812674" cy="1909011"/>
            </a:xfrm>
            <a:prstGeom prst="roundRect">
              <a:avLst>
                <a:gd name="adj" fmla="val 8264"/>
              </a:avLst>
            </a:prstGeom>
            <a:gradFill>
              <a:gsLst>
                <a:gs pos="2000">
                  <a:schemeClr val="accent5">
                    <a:lumMod val="60000"/>
                    <a:lumOff val="40000"/>
                  </a:schemeClr>
                </a:gs>
                <a:gs pos="52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00A5EC79-9D58-4DC1-B714-05178BC7F83D}"/>
                </a:ext>
              </a:extLst>
            </p:cNvPr>
            <p:cNvGrpSpPr/>
            <p:nvPr userDrawn="1"/>
          </p:nvGrpSpPr>
          <p:grpSpPr>
            <a:xfrm>
              <a:off x="4442380" y="4201594"/>
              <a:ext cx="606628" cy="741987"/>
              <a:chOff x="4442380" y="4201594"/>
              <a:chExt cx="606628" cy="74198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F1335AE3-B8A6-41E4-BBD6-0835AFFB823D}"/>
                  </a:ext>
                </a:extLst>
              </p:cNvPr>
              <p:cNvSpPr/>
              <p:nvPr userDrawn="1"/>
            </p:nvSpPr>
            <p:spPr>
              <a:xfrm>
                <a:off x="4442380" y="4594639"/>
                <a:ext cx="606628" cy="348942"/>
              </a:xfrm>
              <a:custGeom>
                <a:avLst/>
                <a:gdLst/>
                <a:ahLst/>
                <a:cxnLst/>
                <a:rect l="l" t="t" r="r" b="b"/>
                <a:pathLst>
                  <a:path w="606628" h="348942">
                    <a:moveTo>
                      <a:pt x="371754" y="0"/>
                    </a:moveTo>
                    <a:lnTo>
                      <a:pt x="593295" y="0"/>
                    </a:lnTo>
                    <a:lnTo>
                      <a:pt x="602367" y="31103"/>
                    </a:lnTo>
                    <a:cubicBezTo>
                      <a:pt x="605208" y="46427"/>
                      <a:pt x="606628" y="62465"/>
                      <a:pt x="606628" y="79219"/>
                    </a:cubicBezTo>
                    <a:cubicBezTo>
                      <a:pt x="606628" y="126330"/>
                      <a:pt x="594934" y="171615"/>
                      <a:pt x="571545" y="215076"/>
                    </a:cubicBezTo>
                    <a:cubicBezTo>
                      <a:pt x="548155" y="258537"/>
                      <a:pt x="514979" y="291713"/>
                      <a:pt x="472016" y="314605"/>
                    </a:cubicBezTo>
                    <a:cubicBezTo>
                      <a:pt x="429052" y="337497"/>
                      <a:pt x="374063" y="348942"/>
                      <a:pt x="307047" y="348942"/>
                    </a:cubicBezTo>
                    <a:cubicBezTo>
                      <a:pt x="258941" y="348942"/>
                      <a:pt x="217720" y="344381"/>
                      <a:pt x="183382" y="335257"/>
                    </a:cubicBezTo>
                    <a:cubicBezTo>
                      <a:pt x="149045" y="326134"/>
                      <a:pt x="119850" y="312531"/>
                      <a:pt x="95797" y="294450"/>
                    </a:cubicBezTo>
                    <a:cubicBezTo>
                      <a:pt x="71744" y="276369"/>
                      <a:pt x="52253" y="255883"/>
                      <a:pt x="37324" y="232991"/>
                    </a:cubicBezTo>
                    <a:cubicBezTo>
                      <a:pt x="22394" y="210100"/>
                      <a:pt x="9953" y="181568"/>
                      <a:pt x="0" y="147397"/>
                    </a:cubicBezTo>
                    <a:lnTo>
                      <a:pt x="205030" y="125003"/>
                    </a:lnTo>
                    <a:cubicBezTo>
                      <a:pt x="210006" y="157847"/>
                      <a:pt x="221618" y="182812"/>
                      <a:pt x="239865" y="199898"/>
                    </a:cubicBezTo>
                    <a:cubicBezTo>
                      <a:pt x="258112" y="216984"/>
                      <a:pt x="279842" y="225527"/>
                      <a:pt x="305056" y="225527"/>
                    </a:cubicBezTo>
                    <a:cubicBezTo>
                      <a:pt x="333256" y="225527"/>
                      <a:pt x="356562" y="214827"/>
                      <a:pt x="374975" y="193429"/>
                    </a:cubicBezTo>
                    <a:cubicBezTo>
                      <a:pt x="393388" y="172030"/>
                      <a:pt x="402594" y="140098"/>
                      <a:pt x="402594" y="97632"/>
                    </a:cubicBezTo>
                    <a:cubicBezTo>
                      <a:pt x="402594" y="54171"/>
                      <a:pt x="393305" y="22322"/>
                      <a:pt x="374726" y="2084"/>
                    </a:cubicBezTo>
                    <a:lnTo>
                      <a:pt x="37175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6F708079-A733-42E0-92C0-521C80D32C51}"/>
                  </a:ext>
                </a:extLst>
              </p:cNvPr>
              <p:cNvSpPr/>
              <p:nvPr userDrawn="1"/>
            </p:nvSpPr>
            <p:spPr>
              <a:xfrm>
                <a:off x="4468757" y="4201594"/>
                <a:ext cx="566919" cy="393045"/>
              </a:xfrm>
              <a:custGeom>
                <a:avLst/>
                <a:gdLst/>
                <a:ahLst/>
                <a:cxnLst/>
                <a:rect l="l" t="t" r="r" b="b"/>
                <a:pathLst>
                  <a:path w="566919" h="393045">
                    <a:moveTo>
                      <a:pt x="64196" y="0"/>
                    </a:moveTo>
                    <a:lnTo>
                      <a:pt x="545417" y="0"/>
                    </a:lnTo>
                    <a:lnTo>
                      <a:pt x="545417" y="161734"/>
                    </a:lnTo>
                    <a:lnTo>
                      <a:pt x="219461" y="161734"/>
                    </a:lnTo>
                    <a:lnTo>
                      <a:pt x="202043" y="271216"/>
                    </a:lnTo>
                    <a:cubicBezTo>
                      <a:pt x="224603" y="260600"/>
                      <a:pt x="246914" y="252637"/>
                      <a:pt x="268976" y="247329"/>
                    </a:cubicBezTo>
                    <a:cubicBezTo>
                      <a:pt x="291038" y="242021"/>
                      <a:pt x="312852" y="239367"/>
                      <a:pt x="334416" y="239367"/>
                    </a:cubicBezTo>
                    <a:cubicBezTo>
                      <a:pt x="407404" y="239367"/>
                      <a:pt x="466624" y="261429"/>
                      <a:pt x="512075" y="305553"/>
                    </a:cubicBezTo>
                    <a:cubicBezTo>
                      <a:pt x="534801" y="327615"/>
                      <a:pt x="551845" y="352539"/>
                      <a:pt x="563208" y="380324"/>
                    </a:cubicBezTo>
                    <a:lnTo>
                      <a:pt x="566919" y="393045"/>
                    </a:lnTo>
                    <a:lnTo>
                      <a:pt x="345378" y="393045"/>
                    </a:lnTo>
                    <a:lnTo>
                      <a:pt x="315879" y="372362"/>
                    </a:lnTo>
                    <a:cubicBezTo>
                      <a:pt x="303521" y="367303"/>
                      <a:pt x="289628" y="364773"/>
                      <a:pt x="274201" y="364773"/>
                    </a:cubicBezTo>
                    <a:cubicBezTo>
                      <a:pt x="254627" y="364773"/>
                      <a:pt x="235717" y="369584"/>
                      <a:pt x="217470" y="379205"/>
                    </a:cubicBezTo>
                    <a:lnTo>
                      <a:pt x="197297" y="393045"/>
                    </a:lnTo>
                    <a:lnTo>
                      <a:pt x="6253" y="393045"/>
                    </a:lnTo>
                    <a:lnTo>
                      <a:pt x="0" y="392144"/>
                    </a:lnTo>
                    <a:lnTo>
                      <a:pt x="641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pitchFamily="2" charset="0"/>
                  <a:ea typeface="Roboto" pitchFamily="2" charset="0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356C0614-3980-434E-8B7B-2328A3F34693}"/>
              </a:ext>
            </a:extLst>
          </p:cNvPr>
          <p:cNvGrpSpPr/>
          <p:nvPr userDrawn="1"/>
        </p:nvGrpSpPr>
        <p:grpSpPr>
          <a:xfrm>
            <a:off x="5971674" y="3141864"/>
            <a:ext cx="2859506" cy="1735874"/>
            <a:chOff x="7962231" y="4189152"/>
            <a:chExt cx="3812674" cy="2314498"/>
          </a:xfrm>
        </p:grpSpPr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5514C1F8-16DD-4052-A8ED-6F79CB42191A}"/>
                </a:ext>
              </a:extLst>
            </p:cNvPr>
            <p:cNvGrpSpPr/>
            <p:nvPr userDrawn="1"/>
          </p:nvGrpSpPr>
          <p:grpSpPr>
            <a:xfrm>
              <a:off x="7962231" y="4189152"/>
              <a:ext cx="3812674" cy="2314498"/>
              <a:chOff x="7962231" y="4189152"/>
              <a:chExt cx="3812674" cy="2314498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="" xmlns:a16="http://schemas.microsoft.com/office/drawing/2014/main" id="{EEADD371-4FD3-4863-B376-02675E5DE619}"/>
                  </a:ext>
                </a:extLst>
              </p:cNvPr>
              <p:cNvSpPr/>
              <p:nvPr userDrawn="1"/>
            </p:nvSpPr>
            <p:spPr>
              <a:xfrm>
                <a:off x="7962231" y="4594639"/>
                <a:ext cx="3812674" cy="1909011"/>
              </a:xfrm>
              <a:prstGeom prst="roundRect">
                <a:avLst>
                  <a:gd name="adj" fmla="val 7423"/>
                </a:avLst>
              </a:prstGeom>
              <a:gradFill>
                <a:gsLst>
                  <a:gs pos="2000">
                    <a:schemeClr val="accent6">
                      <a:lumMod val="60000"/>
                      <a:lumOff val="40000"/>
                    </a:schemeClr>
                  </a:gs>
                  <a:gs pos="52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" pitchFamily="2" charset="0"/>
                  <a:ea typeface="Roboto" pitchFamily="2" charset="0"/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E0CF6734-C724-454A-B69B-F1E03318CB4B}"/>
                  </a:ext>
                </a:extLst>
              </p:cNvPr>
              <p:cNvGrpSpPr/>
              <p:nvPr userDrawn="1"/>
            </p:nvGrpSpPr>
            <p:grpSpPr>
              <a:xfrm>
                <a:off x="8260498" y="4189152"/>
                <a:ext cx="601154" cy="754428"/>
                <a:chOff x="8260498" y="4189152"/>
                <a:chExt cx="601154" cy="754428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="" xmlns:a16="http://schemas.microsoft.com/office/drawing/2014/main" id="{A668CE34-0CED-44A4-83DF-C4AB95D520BC}"/>
                    </a:ext>
                  </a:extLst>
                </p:cNvPr>
                <p:cNvSpPr/>
                <p:nvPr userDrawn="1"/>
              </p:nvSpPr>
              <p:spPr>
                <a:xfrm>
                  <a:off x="8262475" y="4594639"/>
                  <a:ext cx="599177" cy="34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177" h="348941">
                      <a:moveTo>
                        <a:pt x="0" y="0"/>
                      </a:moveTo>
                      <a:lnTo>
                        <a:pt x="248073" y="0"/>
                      </a:lnTo>
                      <a:lnTo>
                        <a:pt x="239132" y="6562"/>
                      </a:lnTo>
                      <a:cubicBezTo>
                        <a:pt x="220056" y="27463"/>
                        <a:pt x="210517" y="57322"/>
                        <a:pt x="210517" y="96138"/>
                      </a:cubicBezTo>
                      <a:cubicBezTo>
                        <a:pt x="210517" y="135618"/>
                        <a:pt x="220470" y="166555"/>
                        <a:pt x="240376" y="188949"/>
                      </a:cubicBezTo>
                      <a:cubicBezTo>
                        <a:pt x="260282" y="211343"/>
                        <a:pt x="284666" y="222540"/>
                        <a:pt x="313530" y="222540"/>
                      </a:cubicBezTo>
                      <a:cubicBezTo>
                        <a:pt x="340071" y="222540"/>
                        <a:pt x="362299" y="212421"/>
                        <a:pt x="380214" y="192183"/>
                      </a:cubicBezTo>
                      <a:cubicBezTo>
                        <a:pt x="398129" y="171946"/>
                        <a:pt x="407087" y="141756"/>
                        <a:pt x="407087" y="101612"/>
                      </a:cubicBezTo>
                      <a:cubicBezTo>
                        <a:pt x="407087" y="60474"/>
                        <a:pt x="397797" y="29122"/>
                        <a:pt x="379219" y="7558"/>
                      </a:cubicBezTo>
                      <a:lnTo>
                        <a:pt x="369490" y="0"/>
                      </a:lnTo>
                      <a:lnTo>
                        <a:pt x="582734" y="0"/>
                      </a:lnTo>
                      <a:lnTo>
                        <a:pt x="594963" y="44974"/>
                      </a:lnTo>
                      <a:cubicBezTo>
                        <a:pt x="597772" y="61251"/>
                        <a:pt x="599177" y="78306"/>
                        <a:pt x="599177" y="96138"/>
                      </a:cubicBezTo>
                      <a:cubicBezTo>
                        <a:pt x="599177" y="144244"/>
                        <a:pt x="587814" y="188202"/>
                        <a:pt x="565089" y="228014"/>
                      </a:cubicBezTo>
                      <a:cubicBezTo>
                        <a:pt x="542363" y="267825"/>
                        <a:pt x="510846" y="297933"/>
                        <a:pt x="470536" y="318336"/>
                      </a:cubicBezTo>
                      <a:cubicBezTo>
                        <a:pt x="430227" y="338740"/>
                        <a:pt x="379716" y="348941"/>
                        <a:pt x="319004" y="348941"/>
                      </a:cubicBezTo>
                      <a:cubicBezTo>
                        <a:pt x="246016" y="348941"/>
                        <a:pt x="187460" y="336500"/>
                        <a:pt x="143335" y="311618"/>
                      </a:cubicBezTo>
                      <a:cubicBezTo>
                        <a:pt x="99211" y="286736"/>
                        <a:pt x="63961" y="247007"/>
                        <a:pt x="37586" y="192432"/>
                      </a:cubicBezTo>
                      <a:cubicBezTo>
                        <a:pt x="24399" y="165145"/>
                        <a:pt x="14508" y="133441"/>
                        <a:pt x="7914" y="973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" pitchFamily="2" charset="0"/>
                    <a:ea typeface="Roboto" pitchFamily="2" charset="0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="" xmlns:a16="http://schemas.microsoft.com/office/drawing/2014/main" id="{9143558A-D4DE-40AB-A2D9-CA7232BA64FF}"/>
                    </a:ext>
                  </a:extLst>
                </p:cNvPr>
                <p:cNvSpPr/>
                <p:nvPr userDrawn="1"/>
              </p:nvSpPr>
              <p:spPr>
                <a:xfrm>
                  <a:off x="8260498" y="4189152"/>
                  <a:ext cx="585726" cy="405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726" h="405487">
                      <a:moveTo>
                        <a:pt x="313515" y="0"/>
                      </a:moveTo>
                      <a:cubicBezTo>
                        <a:pt x="371574" y="0"/>
                        <a:pt x="417440" y="6718"/>
                        <a:pt x="451114" y="20154"/>
                      </a:cubicBezTo>
                      <a:cubicBezTo>
                        <a:pt x="484788" y="33591"/>
                        <a:pt x="512739" y="53248"/>
                        <a:pt x="534967" y="79125"/>
                      </a:cubicBezTo>
                      <a:cubicBezTo>
                        <a:pt x="557195" y="105003"/>
                        <a:pt x="574115" y="137516"/>
                        <a:pt x="585726" y="176664"/>
                      </a:cubicBezTo>
                      <a:lnTo>
                        <a:pt x="384181" y="201546"/>
                      </a:lnTo>
                      <a:cubicBezTo>
                        <a:pt x="378872" y="173346"/>
                        <a:pt x="369998" y="153440"/>
                        <a:pt x="357557" y="141829"/>
                      </a:cubicBezTo>
                      <a:cubicBezTo>
                        <a:pt x="345116" y="130217"/>
                        <a:pt x="329772" y="124411"/>
                        <a:pt x="311525" y="124411"/>
                      </a:cubicBezTo>
                      <a:cubicBezTo>
                        <a:pt x="278680" y="124411"/>
                        <a:pt x="253134" y="140999"/>
                        <a:pt x="234887" y="174175"/>
                      </a:cubicBezTo>
                      <a:cubicBezTo>
                        <a:pt x="221617" y="198062"/>
                        <a:pt x="211830" y="249154"/>
                        <a:pt x="205526" y="327450"/>
                      </a:cubicBezTo>
                      <a:cubicBezTo>
                        <a:pt x="229745" y="302899"/>
                        <a:pt x="254627" y="284735"/>
                        <a:pt x="280173" y="272958"/>
                      </a:cubicBezTo>
                      <a:cubicBezTo>
                        <a:pt x="305719" y="261180"/>
                        <a:pt x="335246" y="255291"/>
                        <a:pt x="368754" y="255291"/>
                      </a:cubicBezTo>
                      <a:cubicBezTo>
                        <a:pt x="433779" y="255291"/>
                        <a:pt x="488769" y="278515"/>
                        <a:pt x="533723" y="324962"/>
                      </a:cubicBezTo>
                      <a:cubicBezTo>
                        <a:pt x="556200" y="348185"/>
                        <a:pt x="573057" y="374518"/>
                        <a:pt x="584295" y="403962"/>
                      </a:cubicBezTo>
                      <a:lnTo>
                        <a:pt x="584710" y="405487"/>
                      </a:lnTo>
                      <a:lnTo>
                        <a:pt x="371466" y="405487"/>
                      </a:lnTo>
                      <a:lnTo>
                        <a:pt x="349967" y="388785"/>
                      </a:lnTo>
                      <a:cubicBezTo>
                        <a:pt x="338438" y="383393"/>
                        <a:pt x="325790" y="380698"/>
                        <a:pt x="312022" y="380698"/>
                      </a:cubicBezTo>
                      <a:cubicBezTo>
                        <a:pt x="297922" y="380698"/>
                        <a:pt x="284962" y="383310"/>
                        <a:pt x="273144" y="388536"/>
                      </a:cubicBezTo>
                      <a:lnTo>
                        <a:pt x="250049" y="405487"/>
                      </a:lnTo>
                      <a:lnTo>
                        <a:pt x="1976" y="405487"/>
                      </a:lnTo>
                      <a:lnTo>
                        <a:pt x="0" y="381195"/>
                      </a:lnTo>
                      <a:cubicBezTo>
                        <a:pt x="0" y="249485"/>
                        <a:pt x="27702" y="153026"/>
                        <a:pt x="83106" y="91815"/>
                      </a:cubicBezTo>
                      <a:cubicBezTo>
                        <a:pt x="138510" y="30605"/>
                        <a:pt x="215313" y="0"/>
                        <a:pt x="3135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" pitchFamily="2" charset="0"/>
                    <a:ea typeface="Roboto" pitchFamily="2" charset="0"/>
                  </a:endParaRPr>
                </a:p>
              </p:txBody>
            </p:sp>
          </p:grpSp>
        </p:grp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C82ACB15-2553-4829-B809-D5C6E8083978}"/>
                </a:ext>
              </a:extLst>
            </p:cNvPr>
            <p:cNvSpPr/>
            <p:nvPr userDrawn="1"/>
          </p:nvSpPr>
          <p:spPr>
            <a:xfrm>
              <a:off x="8472991" y="4594639"/>
              <a:ext cx="196570" cy="222540"/>
            </a:xfrm>
            <a:custGeom>
              <a:avLst/>
              <a:gdLst/>
              <a:ahLst/>
              <a:cxnLst/>
              <a:rect l="l" t="t" r="r" b="b"/>
              <a:pathLst>
                <a:path w="196570" h="222540">
                  <a:moveTo>
                    <a:pt x="37556" y="0"/>
                  </a:moveTo>
                  <a:lnTo>
                    <a:pt x="158973" y="0"/>
                  </a:lnTo>
                  <a:lnTo>
                    <a:pt x="168702" y="7558"/>
                  </a:lnTo>
                  <a:cubicBezTo>
                    <a:pt x="187280" y="29122"/>
                    <a:pt x="196570" y="60474"/>
                    <a:pt x="196570" y="101612"/>
                  </a:cubicBezTo>
                  <a:cubicBezTo>
                    <a:pt x="196570" y="141756"/>
                    <a:pt x="187612" y="171946"/>
                    <a:pt x="169697" y="192183"/>
                  </a:cubicBezTo>
                  <a:cubicBezTo>
                    <a:pt x="151782" y="212421"/>
                    <a:pt x="129554" y="222540"/>
                    <a:pt x="103013" y="222540"/>
                  </a:cubicBezTo>
                  <a:cubicBezTo>
                    <a:pt x="74149" y="222540"/>
                    <a:pt x="49765" y="211343"/>
                    <a:pt x="29859" y="188949"/>
                  </a:cubicBezTo>
                  <a:cubicBezTo>
                    <a:pt x="9953" y="166555"/>
                    <a:pt x="0" y="135618"/>
                    <a:pt x="0" y="96138"/>
                  </a:cubicBezTo>
                  <a:cubicBezTo>
                    <a:pt x="0" y="57322"/>
                    <a:pt x="9539" y="27463"/>
                    <a:pt x="28615" y="6562"/>
                  </a:cubicBezTo>
                  <a:lnTo>
                    <a:pt x="375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23" name="Text Placeholder 15">
            <a:extLst>
              <a:ext uri="{FF2B5EF4-FFF2-40B4-BE49-F238E27FC236}">
                <a16:creationId xmlns="" xmlns:a16="http://schemas.microsoft.com/office/drawing/2014/main" id="{5C5982CA-EA45-4A48-A4C2-D19DDC5D2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963136"/>
            <a:ext cx="2393598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="" xmlns:a16="http://schemas.microsoft.com/office/drawing/2014/main" id="{2CFFB0FF-CA16-4B60-8737-76221879AB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02" y="2280306"/>
            <a:ext cx="2393597" cy="53940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="" xmlns:a16="http://schemas.microsoft.com/office/drawing/2014/main" id="{CC94B672-0D3B-46F2-BD33-0EBCE1B3A2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199" y="3784796"/>
            <a:ext cx="2393597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E75C7ABC-451B-4DF3-B8E8-D871528143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199" y="4101966"/>
            <a:ext cx="2393597" cy="53940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="" xmlns:a16="http://schemas.microsoft.com/office/drawing/2014/main" id="{596D74C2-3821-4174-AAE6-A0F2E13E66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26935" y="1963136"/>
            <a:ext cx="2383368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="" xmlns:a16="http://schemas.microsoft.com/office/drawing/2014/main" id="{8F1B246C-2134-4377-9439-2CA3FBAD29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6936" y="2280306"/>
            <a:ext cx="2383367" cy="53940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="" xmlns:a16="http://schemas.microsoft.com/office/drawing/2014/main" id="{1F46A57E-7904-4C9A-8E72-332643D758B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38130" y="3784796"/>
            <a:ext cx="2372171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="" xmlns:a16="http://schemas.microsoft.com/office/drawing/2014/main" id="{6E745C48-3542-432E-99B4-C81A79E3D15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38132" y="4101966"/>
            <a:ext cx="2372170" cy="53940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="" xmlns:a16="http://schemas.microsoft.com/office/drawing/2014/main" id="{4495B3C5-6267-4321-BE6D-1378514828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99819" y="1963136"/>
            <a:ext cx="2315532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="" xmlns:a16="http://schemas.microsoft.com/office/drawing/2014/main" id="{E7D73C84-2B28-4047-BE77-56501C8381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99820" y="2280306"/>
            <a:ext cx="2315531" cy="53940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="" xmlns:a16="http://schemas.microsoft.com/office/drawing/2014/main" id="{09DDF9DD-F1DD-400D-931C-7D472C4EB2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11015" y="3784796"/>
            <a:ext cx="2304336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71C2F9B0-EB33-4E67-9F25-E2B3BEDDF95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11016" y="4101966"/>
            <a:ext cx="2304335" cy="53940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40399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C573F9-6986-4461-9C66-9A200E80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6"/>
            <a:ext cx="7886700" cy="994172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="" xmlns:a16="http://schemas.microsoft.com/office/drawing/2014/main" id="{54C665CD-AF80-4406-BA93-F9A2B5541263}"/>
              </a:ext>
            </a:extLst>
          </p:cNvPr>
          <p:cNvSpPr/>
          <p:nvPr/>
        </p:nvSpPr>
        <p:spPr>
          <a:xfrm rot="5400000">
            <a:off x="3434666" y="-97401"/>
            <a:ext cx="813086" cy="4233364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F3B8C81-7CDF-4FDE-B007-06CEDCC2053D}"/>
              </a:ext>
            </a:extLst>
          </p:cNvPr>
          <p:cNvGrpSpPr/>
          <p:nvPr/>
        </p:nvGrpSpPr>
        <p:grpSpPr>
          <a:xfrm>
            <a:off x="528909" y="1387755"/>
            <a:ext cx="1689911" cy="1261832"/>
            <a:chOff x="903344" y="1991638"/>
            <a:chExt cx="3145956" cy="2349039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3E634D0-496C-4CAE-BD47-FA07F6928E6F}"/>
                </a:ext>
              </a:extLst>
            </p:cNvPr>
            <p:cNvSpPr/>
            <p:nvPr/>
          </p:nvSpPr>
          <p:spPr>
            <a:xfrm>
              <a:off x="1301803" y="1991638"/>
              <a:ext cx="2349039" cy="23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49654AA7-4AF1-4203-A97F-CAF9B0A5CE53}"/>
                </a:ext>
              </a:extLst>
            </p:cNvPr>
            <p:cNvGrpSpPr/>
            <p:nvPr/>
          </p:nvGrpSpPr>
          <p:grpSpPr>
            <a:xfrm>
              <a:off x="903344" y="2167991"/>
              <a:ext cx="3145956" cy="1996332"/>
              <a:chOff x="903344" y="2179356"/>
              <a:chExt cx="3145956" cy="1996332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76DF955C-4AFB-4A17-90AE-49A4CB1916B8}"/>
                  </a:ext>
                </a:extLst>
              </p:cNvPr>
              <p:cNvSpPr/>
              <p:nvPr/>
            </p:nvSpPr>
            <p:spPr>
              <a:xfrm rot="3132967">
                <a:off x="1626040" y="1456660"/>
                <a:ext cx="671870" cy="2117261"/>
              </a:xfrm>
              <a:custGeom>
                <a:avLst/>
                <a:gdLst>
                  <a:gd name="connsiteX0" fmla="*/ 245620 w 671870"/>
                  <a:gd name="connsiteY0" fmla="*/ 340890 h 2117261"/>
                  <a:gd name="connsiteX1" fmla="*/ 597668 w 671870"/>
                  <a:gd name="connsiteY1" fmla="*/ 36987 h 2117261"/>
                  <a:gd name="connsiteX2" fmla="*/ 671870 w 671870"/>
                  <a:gd name="connsiteY2" fmla="*/ 0 h 2117261"/>
                  <a:gd name="connsiteX3" fmla="*/ 671870 w 671870"/>
                  <a:gd name="connsiteY3" fmla="*/ 333986 h 2117261"/>
                  <a:gd name="connsiteX4" fmla="*/ 667399 w 671870"/>
                  <a:gd name="connsiteY4" fmla="*/ 336792 h 2117261"/>
                  <a:gd name="connsiteX5" fmla="*/ 475821 w 671870"/>
                  <a:gd name="connsiteY5" fmla="*/ 519350 h 2117261"/>
                  <a:gd name="connsiteX6" fmla="*/ 632130 w 671870"/>
                  <a:gd name="connsiteY6" fmla="*/ 1753874 h 2117261"/>
                  <a:gd name="connsiteX7" fmla="*/ 671870 w 671870"/>
                  <a:gd name="connsiteY7" fmla="*/ 1781590 h 2117261"/>
                  <a:gd name="connsiteX8" fmla="*/ 671870 w 671870"/>
                  <a:gd name="connsiteY8" fmla="*/ 2117261 h 2117261"/>
                  <a:gd name="connsiteX9" fmla="*/ 654794 w 671870"/>
                  <a:gd name="connsiteY9" fmla="*/ 2109885 h 2117261"/>
                  <a:gd name="connsiteX10" fmla="*/ 453672 w 671870"/>
                  <a:gd name="connsiteY10" fmla="*/ 1984075 h 2117261"/>
                  <a:gd name="connsiteX11" fmla="*/ 245620 w 671870"/>
                  <a:gd name="connsiteY11" fmla="*/ 340890 h 211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1870" h="2117261">
                    <a:moveTo>
                      <a:pt x="245620" y="340890"/>
                    </a:moveTo>
                    <a:cubicBezTo>
                      <a:pt x="344695" y="213089"/>
                      <a:pt x="464981" y="111416"/>
                      <a:pt x="597668" y="36987"/>
                    </a:cubicBezTo>
                    <a:lnTo>
                      <a:pt x="671870" y="0"/>
                    </a:lnTo>
                    <a:lnTo>
                      <a:pt x="671870" y="333986"/>
                    </a:lnTo>
                    <a:lnTo>
                      <a:pt x="667399" y="336792"/>
                    </a:lnTo>
                    <a:cubicBezTo>
                      <a:pt x="596438" y="386366"/>
                      <a:pt x="531647" y="447337"/>
                      <a:pt x="475821" y="519350"/>
                    </a:cubicBezTo>
                    <a:cubicBezTo>
                      <a:pt x="178080" y="903418"/>
                      <a:pt x="248062" y="1456133"/>
                      <a:pt x="632130" y="1753874"/>
                    </a:cubicBezTo>
                    <a:lnTo>
                      <a:pt x="671870" y="1781590"/>
                    </a:lnTo>
                    <a:lnTo>
                      <a:pt x="671870" y="2117261"/>
                    </a:lnTo>
                    <a:lnTo>
                      <a:pt x="654794" y="2109885"/>
                    </a:lnTo>
                    <a:cubicBezTo>
                      <a:pt x="584981" y="2075503"/>
                      <a:pt x="517573" y="2033613"/>
                      <a:pt x="453672" y="1984075"/>
                    </a:cubicBezTo>
                    <a:cubicBezTo>
                      <a:pt x="-57533" y="1587774"/>
                      <a:pt x="-150681" y="852095"/>
                      <a:pt x="245620" y="3408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55B56B39-7CF2-4BE5-BD48-0385112FF466}"/>
                  </a:ext>
                </a:extLst>
              </p:cNvPr>
              <p:cNvSpPr/>
              <p:nvPr/>
            </p:nvSpPr>
            <p:spPr>
              <a:xfrm rot="3132967">
                <a:off x="3082364" y="2381273"/>
                <a:ext cx="359884" cy="318165"/>
              </a:xfrm>
              <a:custGeom>
                <a:avLst/>
                <a:gdLst>
                  <a:gd name="connsiteX0" fmla="*/ 0 w 359884"/>
                  <a:gd name="connsiteY0" fmla="*/ 18389 h 318165"/>
                  <a:gd name="connsiteX1" fmla="*/ 51628 w 359884"/>
                  <a:gd name="connsiteY1" fmla="*/ 9332 h 318165"/>
                  <a:gd name="connsiteX2" fmla="*/ 276239 w 359884"/>
                  <a:gd name="connsiteY2" fmla="*/ 2504 h 318165"/>
                  <a:gd name="connsiteX3" fmla="*/ 359884 w 359884"/>
                  <a:gd name="connsiteY3" fmla="*/ 12041 h 318165"/>
                  <a:gd name="connsiteX4" fmla="*/ 359884 w 359884"/>
                  <a:gd name="connsiteY4" fmla="*/ 310008 h 318165"/>
                  <a:gd name="connsiteX5" fmla="*/ 256965 w 359884"/>
                  <a:gd name="connsiteY5" fmla="*/ 293170 h 318165"/>
                  <a:gd name="connsiteX6" fmla="*/ 88215 w 359884"/>
                  <a:gd name="connsiteY6" fmla="*/ 298300 h 318165"/>
                  <a:gd name="connsiteX7" fmla="*/ 0 w 359884"/>
                  <a:gd name="connsiteY7" fmla="*/ 318165 h 318165"/>
                  <a:gd name="connsiteX8" fmla="*/ 0 w 359884"/>
                  <a:gd name="connsiteY8" fmla="*/ 18389 h 31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84" h="318165">
                    <a:moveTo>
                      <a:pt x="0" y="18389"/>
                    </a:moveTo>
                    <a:lnTo>
                      <a:pt x="51628" y="9332"/>
                    </a:lnTo>
                    <a:cubicBezTo>
                      <a:pt x="125968" y="-80"/>
                      <a:pt x="201205" y="-2403"/>
                      <a:pt x="276239" y="2504"/>
                    </a:cubicBezTo>
                    <a:lnTo>
                      <a:pt x="359884" y="12041"/>
                    </a:lnTo>
                    <a:lnTo>
                      <a:pt x="359884" y="310008"/>
                    </a:lnTo>
                    <a:lnTo>
                      <a:pt x="256965" y="293170"/>
                    </a:lnTo>
                    <a:cubicBezTo>
                      <a:pt x="200592" y="289483"/>
                      <a:pt x="144067" y="291228"/>
                      <a:pt x="88215" y="298300"/>
                    </a:cubicBezTo>
                    <a:lnTo>
                      <a:pt x="0" y="318165"/>
                    </a:lnTo>
                    <a:lnTo>
                      <a:pt x="0" y="183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9CA54DF-E7AD-415A-88E5-CD2B6169A506}"/>
                  </a:ext>
                </a:extLst>
              </p:cNvPr>
              <p:cNvSpPr/>
              <p:nvPr/>
            </p:nvSpPr>
            <p:spPr>
              <a:xfrm rot="3132967">
                <a:off x="2619025" y="2745413"/>
                <a:ext cx="709472" cy="2151078"/>
              </a:xfrm>
              <a:custGeom>
                <a:avLst/>
                <a:gdLst>
                  <a:gd name="connsiteX0" fmla="*/ 0 w 709472"/>
                  <a:gd name="connsiteY0" fmla="*/ 0 h 2151078"/>
                  <a:gd name="connsiteX1" fmla="*/ 54678 w 709472"/>
                  <a:gd name="connsiteY1" fmla="*/ 23620 h 2151078"/>
                  <a:gd name="connsiteX2" fmla="*/ 255800 w 709472"/>
                  <a:gd name="connsiteY2" fmla="*/ 149430 h 2151078"/>
                  <a:gd name="connsiteX3" fmla="*/ 463852 w 709472"/>
                  <a:gd name="connsiteY3" fmla="*/ 1792615 h 2151078"/>
                  <a:gd name="connsiteX4" fmla="*/ 10100 w 709472"/>
                  <a:gd name="connsiteY4" fmla="*/ 2147213 h 2151078"/>
                  <a:gd name="connsiteX5" fmla="*/ 0 w 709472"/>
                  <a:gd name="connsiteY5" fmla="*/ 2151078 h 2151078"/>
                  <a:gd name="connsiteX6" fmla="*/ 0 w 709472"/>
                  <a:gd name="connsiteY6" fmla="*/ 1823120 h 2151078"/>
                  <a:gd name="connsiteX7" fmla="*/ 42071 w 709472"/>
                  <a:gd name="connsiteY7" fmla="*/ 1796715 h 2151078"/>
                  <a:gd name="connsiteX8" fmla="*/ 233650 w 709472"/>
                  <a:gd name="connsiteY8" fmla="*/ 1614157 h 2151078"/>
                  <a:gd name="connsiteX9" fmla="*/ 77340 w 709472"/>
                  <a:gd name="connsiteY9" fmla="*/ 379632 h 2151078"/>
                  <a:gd name="connsiteX10" fmla="*/ 3454 w 709472"/>
                  <a:gd name="connsiteY10" fmla="*/ 328102 h 2151078"/>
                  <a:gd name="connsiteX11" fmla="*/ 0 w 709472"/>
                  <a:gd name="connsiteY11" fmla="*/ 326179 h 2151078"/>
                  <a:gd name="connsiteX12" fmla="*/ 0 w 709472"/>
                  <a:gd name="connsiteY12" fmla="*/ 0 h 215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72" h="2151078">
                    <a:moveTo>
                      <a:pt x="0" y="0"/>
                    </a:moveTo>
                    <a:lnTo>
                      <a:pt x="54678" y="23620"/>
                    </a:lnTo>
                    <a:cubicBezTo>
                      <a:pt x="124491" y="58002"/>
                      <a:pt x="191899" y="99892"/>
                      <a:pt x="255800" y="149430"/>
                    </a:cubicBezTo>
                    <a:cubicBezTo>
                      <a:pt x="767005" y="545731"/>
                      <a:pt x="860153" y="1281410"/>
                      <a:pt x="463852" y="1792615"/>
                    </a:cubicBezTo>
                    <a:cubicBezTo>
                      <a:pt x="340008" y="1952367"/>
                      <a:pt x="183022" y="2071293"/>
                      <a:pt x="10100" y="2147213"/>
                    </a:cubicBezTo>
                    <a:lnTo>
                      <a:pt x="0" y="2151078"/>
                    </a:lnTo>
                    <a:lnTo>
                      <a:pt x="0" y="1823120"/>
                    </a:lnTo>
                    <a:lnTo>
                      <a:pt x="42071" y="1796715"/>
                    </a:lnTo>
                    <a:cubicBezTo>
                      <a:pt x="113033" y="1747140"/>
                      <a:pt x="177823" y="1686170"/>
                      <a:pt x="233650" y="1614157"/>
                    </a:cubicBezTo>
                    <a:cubicBezTo>
                      <a:pt x="531391" y="1230088"/>
                      <a:pt x="461408" y="677373"/>
                      <a:pt x="77340" y="379632"/>
                    </a:cubicBezTo>
                    <a:cubicBezTo>
                      <a:pt x="53336" y="361024"/>
                      <a:pt x="28673" y="343851"/>
                      <a:pt x="3454" y="328102"/>
                    </a:cubicBezTo>
                    <a:lnTo>
                      <a:pt x="0" y="3261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FE334614-6D5B-4DE8-883C-F8A383D1F488}"/>
                  </a:ext>
                </a:extLst>
              </p:cNvPr>
              <p:cNvSpPr/>
              <p:nvPr/>
            </p:nvSpPr>
            <p:spPr>
              <a:xfrm rot="3132967">
                <a:off x="1481700" y="3623157"/>
                <a:ext cx="359884" cy="316157"/>
              </a:xfrm>
              <a:custGeom>
                <a:avLst/>
                <a:gdLst>
                  <a:gd name="connsiteX0" fmla="*/ 0 w 359884"/>
                  <a:gd name="connsiteY0" fmla="*/ 0 h 316157"/>
                  <a:gd name="connsiteX1" fmla="*/ 140521 w 359884"/>
                  <a:gd name="connsiteY1" fmla="*/ 22990 h 316157"/>
                  <a:gd name="connsiteX2" fmla="*/ 309270 w 359884"/>
                  <a:gd name="connsiteY2" fmla="*/ 17859 h 316157"/>
                  <a:gd name="connsiteX3" fmla="*/ 359884 w 359884"/>
                  <a:gd name="connsiteY3" fmla="*/ 6462 h 316157"/>
                  <a:gd name="connsiteX4" fmla="*/ 359884 w 359884"/>
                  <a:gd name="connsiteY4" fmla="*/ 304365 h 316157"/>
                  <a:gd name="connsiteX5" fmla="*/ 345858 w 359884"/>
                  <a:gd name="connsiteY5" fmla="*/ 306826 h 316157"/>
                  <a:gd name="connsiteX6" fmla="*/ 8988 w 359884"/>
                  <a:gd name="connsiteY6" fmla="*/ 300855 h 316157"/>
                  <a:gd name="connsiteX7" fmla="*/ 0 w 359884"/>
                  <a:gd name="connsiteY7" fmla="*/ 298934 h 316157"/>
                  <a:gd name="connsiteX8" fmla="*/ 0 w 359884"/>
                  <a:gd name="connsiteY8" fmla="*/ 0 h 31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84" h="316157">
                    <a:moveTo>
                      <a:pt x="0" y="0"/>
                    </a:moveTo>
                    <a:lnTo>
                      <a:pt x="140521" y="22990"/>
                    </a:lnTo>
                    <a:cubicBezTo>
                      <a:pt x="196893" y="26676"/>
                      <a:pt x="253419" y="24932"/>
                      <a:pt x="309270" y="17859"/>
                    </a:cubicBezTo>
                    <a:lnTo>
                      <a:pt x="359884" y="6462"/>
                    </a:lnTo>
                    <a:lnTo>
                      <a:pt x="359884" y="304365"/>
                    </a:lnTo>
                    <a:lnTo>
                      <a:pt x="345858" y="306826"/>
                    </a:lnTo>
                    <a:cubicBezTo>
                      <a:pt x="234349" y="320945"/>
                      <a:pt x="120820" y="319111"/>
                      <a:pt x="8988" y="300855"/>
                    </a:cubicBezTo>
                    <a:lnTo>
                      <a:pt x="0" y="2989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: Top Corners Rounded 12">
            <a:extLst>
              <a:ext uri="{FF2B5EF4-FFF2-40B4-BE49-F238E27FC236}">
                <a16:creationId xmlns="" xmlns:a16="http://schemas.microsoft.com/office/drawing/2014/main" id="{A148E8AE-6170-4EFD-AC2A-DEB166D30B08}"/>
              </a:ext>
            </a:extLst>
          </p:cNvPr>
          <p:cNvSpPr/>
          <p:nvPr/>
        </p:nvSpPr>
        <p:spPr>
          <a:xfrm rot="5400000">
            <a:off x="4630282" y="1064418"/>
            <a:ext cx="813086" cy="4233364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3734E1E-6D3F-40B9-A6E0-DDEC8891CF6D}"/>
              </a:ext>
            </a:extLst>
          </p:cNvPr>
          <p:cNvGrpSpPr/>
          <p:nvPr/>
        </p:nvGrpSpPr>
        <p:grpSpPr>
          <a:xfrm>
            <a:off x="1724525" y="2549574"/>
            <a:ext cx="1689911" cy="1261832"/>
            <a:chOff x="903344" y="1991638"/>
            <a:chExt cx="3145956" cy="2349039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6DFF6038-E15F-444F-95B1-67AFCD69D26C}"/>
                </a:ext>
              </a:extLst>
            </p:cNvPr>
            <p:cNvSpPr/>
            <p:nvPr/>
          </p:nvSpPr>
          <p:spPr>
            <a:xfrm>
              <a:off x="1301803" y="1991638"/>
              <a:ext cx="2349039" cy="23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94A86A9-EFF4-46D2-AE0D-EAF67AC6EB3B}"/>
                </a:ext>
              </a:extLst>
            </p:cNvPr>
            <p:cNvGrpSpPr/>
            <p:nvPr/>
          </p:nvGrpSpPr>
          <p:grpSpPr>
            <a:xfrm>
              <a:off x="903344" y="2167991"/>
              <a:ext cx="3145956" cy="1996332"/>
              <a:chOff x="903344" y="2179356"/>
              <a:chExt cx="3145956" cy="1996332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D3305E80-2CA4-4169-A406-F71760A895DF}"/>
                  </a:ext>
                </a:extLst>
              </p:cNvPr>
              <p:cNvSpPr/>
              <p:nvPr/>
            </p:nvSpPr>
            <p:spPr>
              <a:xfrm rot="3132967">
                <a:off x="1626040" y="1456660"/>
                <a:ext cx="671870" cy="2117261"/>
              </a:xfrm>
              <a:custGeom>
                <a:avLst/>
                <a:gdLst>
                  <a:gd name="connsiteX0" fmla="*/ 245620 w 671870"/>
                  <a:gd name="connsiteY0" fmla="*/ 340890 h 2117261"/>
                  <a:gd name="connsiteX1" fmla="*/ 597668 w 671870"/>
                  <a:gd name="connsiteY1" fmla="*/ 36987 h 2117261"/>
                  <a:gd name="connsiteX2" fmla="*/ 671870 w 671870"/>
                  <a:gd name="connsiteY2" fmla="*/ 0 h 2117261"/>
                  <a:gd name="connsiteX3" fmla="*/ 671870 w 671870"/>
                  <a:gd name="connsiteY3" fmla="*/ 333986 h 2117261"/>
                  <a:gd name="connsiteX4" fmla="*/ 667399 w 671870"/>
                  <a:gd name="connsiteY4" fmla="*/ 336792 h 2117261"/>
                  <a:gd name="connsiteX5" fmla="*/ 475821 w 671870"/>
                  <a:gd name="connsiteY5" fmla="*/ 519350 h 2117261"/>
                  <a:gd name="connsiteX6" fmla="*/ 632130 w 671870"/>
                  <a:gd name="connsiteY6" fmla="*/ 1753874 h 2117261"/>
                  <a:gd name="connsiteX7" fmla="*/ 671870 w 671870"/>
                  <a:gd name="connsiteY7" fmla="*/ 1781590 h 2117261"/>
                  <a:gd name="connsiteX8" fmla="*/ 671870 w 671870"/>
                  <a:gd name="connsiteY8" fmla="*/ 2117261 h 2117261"/>
                  <a:gd name="connsiteX9" fmla="*/ 654794 w 671870"/>
                  <a:gd name="connsiteY9" fmla="*/ 2109885 h 2117261"/>
                  <a:gd name="connsiteX10" fmla="*/ 453672 w 671870"/>
                  <a:gd name="connsiteY10" fmla="*/ 1984075 h 2117261"/>
                  <a:gd name="connsiteX11" fmla="*/ 245620 w 671870"/>
                  <a:gd name="connsiteY11" fmla="*/ 340890 h 211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1870" h="2117261">
                    <a:moveTo>
                      <a:pt x="245620" y="340890"/>
                    </a:moveTo>
                    <a:cubicBezTo>
                      <a:pt x="344695" y="213089"/>
                      <a:pt x="464981" y="111416"/>
                      <a:pt x="597668" y="36987"/>
                    </a:cubicBezTo>
                    <a:lnTo>
                      <a:pt x="671870" y="0"/>
                    </a:lnTo>
                    <a:lnTo>
                      <a:pt x="671870" y="333986"/>
                    </a:lnTo>
                    <a:lnTo>
                      <a:pt x="667399" y="336792"/>
                    </a:lnTo>
                    <a:cubicBezTo>
                      <a:pt x="596438" y="386366"/>
                      <a:pt x="531647" y="447337"/>
                      <a:pt x="475821" y="519350"/>
                    </a:cubicBezTo>
                    <a:cubicBezTo>
                      <a:pt x="178080" y="903418"/>
                      <a:pt x="248062" y="1456133"/>
                      <a:pt x="632130" y="1753874"/>
                    </a:cubicBezTo>
                    <a:lnTo>
                      <a:pt x="671870" y="1781590"/>
                    </a:lnTo>
                    <a:lnTo>
                      <a:pt x="671870" y="2117261"/>
                    </a:lnTo>
                    <a:lnTo>
                      <a:pt x="654794" y="2109885"/>
                    </a:lnTo>
                    <a:cubicBezTo>
                      <a:pt x="584981" y="2075503"/>
                      <a:pt x="517573" y="2033613"/>
                      <a:pt x="453672" y="1984075"/>
                    </a:cubicBezTo>
                    <a:cubicBezTo>
                      <a:pt x="-57533" y="1587774"/>
                      <a:pt x="-150681" y="852095"/>
                      <a:pt x="245620" y="3408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832A9ADA-3E20-43E9-8B5D-CC8AE153E8EC}"/>
                  </a:ext>
                </a:extLst>
              </p:cNvPr>
              <p:cNvSpPr/>
              <p:nvPr/>
            </p:nvSpPr>
            <p:spPr>
              <a:xfrm rot="3132967">
                <a:off x="3082364" y="2381273"/>
                <a:ext cx="359884" cy="318165"/>
              </a:xfrm>
              <a:custGeom>
                <a:avLst/>
                <a:gdLst>
                  <a:gd name="connsiteX0" fmla="*/ 0 w 359884"/>
                  <a:gd name="connsiteY0" fmla="*/ 18389 h 318165"/>
                  <a:gd name="connsiteX1" fmla="*/ 51628 w 359884"/>
                  <a:gd name="connsiteY1" fmla="*/ 9332 h 318165"/>
                  <a:gd name="connsiteX2" fmla="*/ 276239 w 359884"/>
                  <a:gd name="connsiteY2" fmla="*/ 2504 h 318165"/>
                  <a:gd name="connsiteX3" fmla="*/ 359884 w 359884"/>
                  <a:gd name="connsiteY3" fmla="*/ 12041 h 318165"/>
                  <a:gd name="connsiteX4" fmla="*/ 359884 w 359884"/>
                  <a:gd name="connsiteY4" fmla="*/ 310008 h 318165"/>
                  <a:gd name="connsiteX5" fmla="*/ 256965 w 359884"/>
                  <a:gd name="connsiteY5" fmla="*/ 293170 h 318165"/>
                  <a:gd name="connsiteX6" fmla="*/ 88215 w 359884"/>
                  <a:gd name="connsiteY6" fmla="*/ 298300 h 318165"/>
                  <a:gd name="connsiteX7" fmla="*/ 0 w 359884"/>
                  <a:gd name="connsiteY7" fmla="*/ 318165 h 318165"/>
                  <a:gd name="connsiteX8" fmla="*/ 0 w 359884"/>
                  <a:gd name="connsiteY8" fmla="*/ 18389 h 31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84" h="318165">
                    <a:moveTo>
                      <a:pt x="0" y="18389"/>
                    </a:moveTo>
                    <a:lnTo>
                      <a:pt x="51628" y="9332"/>
                    </a:lnTo>
                    <a:cubicBezTo>
                      <a:pt x="125968" y="-80"/>
                      <a:pt x="201205" y="-2403"/>
                      <a:pt x="276239" y="2504"/>
                    </a:cubicBezTo>
                    <a:lnTo>
                      <a:pt x="359884" y="12041"/>
                    </a:lnTo>
                    <a:lnTo>
                      <a:pt x="359884" y="310008"/>
                    </a:lnTo>
                    <a:lnTo>
                      <a:pt x="256965" y="293170"/>
                    </a:lnTo>
                    <a:cubicBezTo>
                      <a:pt x="200592" y="289483"/>
                      <a:pt x="144067" y="291228"/>
                      <a:pt x="88215" y="298300"/>
                    </a:cubicBezTo>
                    <a:lnTo>
                      <a:pt x="0" y="318165"/>
                    </a:lnTo>
                    <a:lnTo>
                      <a:pt x="0" y="183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E90E27F8-9AEA-4E2F-865B-12A0E03D6F9D}"/>
                  </a:ext>
                </a:extLst>
              </p:cNvPr>
              <p:cNvSpPr/>
              <p:nvPr/>
            </p:nvSpPr>
            <p:spPr>
              <a:xfrm rot="3132967">
                <a:off x="2619025" y="2745413"/>
                <a:ext cx="709472" cy="2151078"/>
              </a:xfrm>
              <a:custGeom>
                <a:avLst/>
                <a:gdLst>
                  <a:gd name="connsiteX0" fmla="*/ 0 w 709472"/>
                  <a:gd name="connsiteY0" fmla="*/ 0 h 2151078"/>
                  <a:gd name="connsiteX1" fmla="*/ 54678 w 709472"/>
                  <a:gd name="connsiteY1" fmla="*/ 23620 h 2151078"/>
                  <a:gd name="connsiteX2" fmla="*/ 255800 w 709472"/>
                  <a:gd name="connsiteY2" fmla="*/ 149430 h 2151078"/>
                  <a:gd name="connsiteX3" fmla="*/ 463852 w 709472"/>
                  <a:gd name="connsiteY3" fmla="*/ 1792615 h 2151078"/>
                  <a:gd name="connsiteX4" fmla="*/ 10100 w 709472"/>
                  <a:gd name="connsiteY4" fmla="*/ 2147213 h 2151078"/>
                  <a:gd name="connsiteX5" fmla="*/ 0 w 709472"/>
                  <a:gd name="connsiteY5" fmla="*/ 2151078 h 2151078"/>
                  <a:gd name="connsiteX6" fmla="*/ 0 w 709472"/>
                  <a:gd name="connsiteY6" fmla="*/ 1823120 h 2151078"/>
                  <a:gd name="connsiteX7" fmla="*/ 42071 w 709472"/>
                  <a:gd name="connsiteY7" fmla="*/ 1796715 h 2151078"/>
                  <a:gd name="connsiteX8" fmla="*/ 233650 w 709472"/>
                  <a:gd name="connsiteY8" fmla="*/ 1614157 h 2151078"/>
                  <a:gd name="connsiteX9" fmla="*/ 77340 w 709472"/>
                  <a:gd name="connsiteY9" fmla="*/ 379632 h 2151078"/>
                  <a:gd name="connsiteX10" fmla="*/ 3454 w 709472"/>
                  <a:gd name="connsiteY10" fmla="*/ 328102 h 2151078"/>
                  <a:gd name="connsiteX11" fmla="*/ 0 w 709472"/>
                  <a:gd name="connsiteY11" fmla="*/ 326179 h 2151078"/>
                  <a:gd name="connsiteX12" fmla="*/ 0 w 709472"/>
                  <a:gd name="connsiteY12" fmla="*/ 0 h 215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72" h="2151078">
                    <a:moveTo>
                      <a:pt x="0" y="0"/>
                    </a:moveTo>
                    <a:lnTo>
                      <a:pt x="54678" y="23620"/>
                    </a:lnTo>
                    <a:cubicBezTo>
                      <a:pt x="124491" y="58002"/>
                      <a:pt x="191899" y="99892"/>
                      <a:pt x="255800" y="149430"/>
                    </a:cubicBezTo>
                    <a:cubicBezTo>
                      <a:pt x="767005" y="545731"/>
                      <a:pt x="860153" y="1281410"/>
                      <a:pt x="463852" y="1792615"/>
                    </a:cubicBezTo>
                    <a:cubicBezTo>
                      <a:pt x="340008" y="1952367"/>
                      <a:pt x="183022" y="2071293"/>
                      <a:pt x="10100" y="2147213"/>
                    </a:cubicBezTo>
                    <a:lnTo>
                      <a:pt x="0" y="2151078"/>
                    </a:lnTo>
                    <a:lnTo>
                      <a:pt x="0" y="1823120"/>
                    </a:lnTo>
                    <a:lnTo>
                      <a:pt x="42071" y="1796715"/>
                    </a:lnTo>
                    <a:cubicBezTo>
                      <a:pt x="113033" y="1747140"/>
                      <a:pt x="177823" y="1686170"/>
                      <a:pt x="233650" y="1614157"/>
                    </a:cubicBezTo>
                    <a:cubicBezTo>
                      <a:pt x="531391" y="1230088"/>
                      <a:pt x="461408" y="677373"/>
                      <a:pt x="77340" y="379632"/>
                    </a:cubicBezTo>
                    <a:cubicBezTo>
                      <a:pt x="53336" y="361024"/>
                      <a:pt x="28673" y="343851"/>
                      <a:pt x="3454" y="328102"/>
                    </a:cubicBezTo>
                    <a:lnTo>
                      <a:pt x="0" y="3261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824409F0-0409-4822-808D-2F75A1AA9E2B}"/>
                  </a:ext>
                </a:extLst>
              </p:cNvPr>
              <p:cNvSpPr/>
              <p:nvPr/>
            </p:nvSpPr>
            <p:spPr>
              <a:xfrm rot="3132967">
                <a:off x="1481700" y="3623157"/>
                <a:ext cx="359884" cy="316157"/>
              </a:xfrm>
              <a:custGeom>
                <a:avLst/>
                <a:gdLst>
                  <a:gd name="connsiteX0" fmla="*/ 0 w 359884"/>
                  <a:gd name="connsiteY0" fmla="*/ 0 h 316157"/>
                  <a:gd name="connsiteX1" fmla="*/ 140521 w 359884"/>
                  <a:gd name="connsiteY1" fmla="*/ 22990 h 316157"/>
                  <a:gd name="connsiteX2" fmla="*/ 309270 w 359884"/>
                  <a:gd name="connsiteY2" fmla="*/ 17859 h 316157"/>
                  <a:gd name="connsiteX3" fmla="*/ 359884 w 359884"/>
                  <a:gd name="connsiteY3" fmla="*/ 6462 h 316157"/>
                  <a:gd name="connsiteX4" fmla="*/ 359884 w 359884"/>
                  <a:gd name="connsiteY4" fmla="*/ 304365 h 316157"/>
                  <a:gd name="connsiteX5" fmla="*/ 345858 w 359884"/>
                  <a:gd name="connsiteY5" fmla="*/ 306826 h 316157"/>
                  <a:gd name="connsiteX6" fmla="*/ 8988 w 359884"/>
                  <a:gd name="connsiteY6" fmla="*/ 300855 h 316157"/>
                  <a:gd name="connsiteX7" fmla="*/ 0 w 359884"/>
                  <a:gd name="connsiteY7" fmla="*/ 298934 h 316157"/>
                  <a:gd name="connsiteX8" fmla="*/ 0 w 359884"/>
                  <a:gd name="connsiteY8" fmla="*/ 0 h 31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84" h="316157">
                    <a:moveTo>
                      <a:pt x="0" y="0"/>
                    </a:moveTo>
                    <a:lnTo>
                      <a:pt x="140521" y="22990"/>
                    </a:lnTo>
                    <a:cubicBezTo>
                      <a:pt x="196893" y="26676"/>
                      <a:pt x="253419" y="24932"/>
                      <a:pt x="309270" y="17859"/>
                    </a:cubicBezTo>
                    <a:lnTo>
                      <a:pt x="359884" y="6462"/>
                    </a:lnTo>
                    <a:lnTo>
                      <a:pt x="359884" y="304365"/>
                    </a:lnTo>
                    <a:lnTo>
                      <a:pt x="345858" y="306826"/>
                    </a:lnTo>
                    <a:cubicBezTo>
                      <a:pt x="234349" y="320945"/>
                      <a:pt x="120820" y="319111"/>
                      <a:pt x="8988" y="300855"/>
                    </a:cubicBezTo>
                    <a:lnTo>
                      <a:pt x="0" y="2989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: Top Corners Rounded 21">
            <a:extLst>
              <a:ext uri="{FF2B5EF4-FFF2-40B4-BE49-F238E27FC236}">
                <a16:creationId xmlns="" xmlns:a16="http://schemas.microsoft.com/office/drawing/2014/main" id="{A9946390-4CBE-4457-8F1A-EFE9F2099D85}"/>
              </a:ext>
            </a:extLst>
          </p:cNvPr>
          <p:cNvSpPr/>
          <p:nvPr/>
        </p:nvSpPr>
        <p:spPr>
          <a:xfrm rot="5400000">
            <a:off x="5825899" y="2197662"/>
            <a:ext cx="813086" cy="4233364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4A0F208-FEE9-43FA-9E70-F4A341C8C569}"/>
              </a:ext>
            </a:extLst>
          </p:cNvPr>
          <p:cNvGrpSpPr/>
          <p:nvPr/>
        </p:nvGrpSpPr>
        <p:grpSpPr>
          <a:xfrm>
            <a:off x="2920142" y="3682818"/>
            <a:ext cx="1689911" cy="1261832"/>
            <a:chOff x="903344" y="1991638"/>
            <a:chExt cx="3145956" cy="2349039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A36CFED5-0B22-4023-B1F8-F18B1BEDCC27}"/>
                </a:ext>
              </a:extLst>
            </p:cNvPr>
            <p:cNvSpPr/>
            <p:nvPr/>
          </p:nvSpPr>
          <p:spPr>
            <a:xfrm>
              <a:off x="1301803" y="1991638"/>
              <a:ext cx="2349039" cy="23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036FEB59-9F9F-4334-AA6E-A41CE4251275}"/>
                </a:ext>
              </a:extLst>
            </p:cNvPr>
            <p:cNvGrpSpPr/>
            <p:nvPr/>
          </p:nvGrpSpPr>
          <p:grpSpPr>
            <a:xfrm>
              <a:off x="903344" y="2167991"/>
              <a:ext cx="3145956" cy="1996332"/>
              <a:chOff x="903344" y="2179356"/>
              <a:chExt cx="3145956" cy="199633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1A04DDC4-4F00-4B78-A702-8C598A2EBFF1}"/>
                  </a:ext>
                </a:extLst>
              </p:cNvPr>
              <p:cNvSpPr/>
              <p:nvPr/>
            </p:nvSpPr>
            <p:spPr>
              <a:xfrm rot="3132967">
                <a:off x="1626040" y="1456660"/>
                <a:ext cx="671870" cy="2117261"/>
              </a:xfrm>
              <a:custGeom>
                <a:avLst/>
                <a:gdLst>
                  <a:gd name="connsiteX0" fmla="*/ 245620 w 671870"/>
                  <a:gd name="connsiteY0" fmla="*/ 340890 h 2117261"/>
                  <a:gd name="connsiteX1" fmla="*/ 597668 w 671870"/>
                  <a:gd name="connsiteY1" fmla="*/ 36987 h 2117261"/>
                  <a:gd name="connsiteX2" fmla="*/ 671870 w 671870"/>
                  <a:gd name="connsiteY2" fmla="*/ 0 h 2117261"/>
                  <a:gd name="connsiteX3" fmla="*/ 671870 w 671870"/>
                  <a:gd name="connsiteY3" fmla="*/ 333986 h 2117261"/>
                  <a:gd name="connsiteX4" fmla="*/ 667399 w 671870"/>
                  <a:gd name="connsiteY4" fmla="*/ 336792 h 2117261"/>
                  <a:gd name="connsiteX5" fmla="*/ 475821 w 671870"/>
                  <a:gd name="connsiteY5" fmla="*/ 519350 h 2117261"/>
                  <a:gd name="connsiteX6" fmla="*/ 632130 w 671870"/>
                  <a:gd name="connsiteY6" fmla="*/ 1753874 h 2117261"/>
                  <a:gd name="connsiteX7" fmla="*/ 671870 w 671870"/>
                  <a:gd name="connsiteY7" fmla="*/ 1781590 h 2117261"/>
                  <a:gd name="connsiteX8" fmla="*/ 671870 w 671870"/>
                  <a:gd name="connsiteY8" fmla="*/ 2117261 h 2117261"/>
                  <a:gd name="connsiteX9" fmla="*/ 654794 w 671870"/>
                  <a:gd name="connsiteY9" fmla="*/ 2109885 h 2117261"/>
                  <a:gd name="connsiteX10" fmla="*/ 453672 w 671870"/>
                  <a:gd name="connsiteY10" fmla="*/ 1984075 h 2117261"/>
                  <a:gd name="connsiteX11" fmla="*/ 245620 w 671870"/>
                  <a:gd name="connsiteY11" fmla="*/ 340890 h 211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1870" h="2117261">
                    <a:moveTo>
                      <a:pt x="245620" y="340890"/>
                    </a:moveTo>
                    <a:cubicBezTo>
                      <a:pt x="344695" y="213089"/>
                      <a:pt x="464981" y="111416"/>
                      <a:pt x="597668" y="36987"/>
                    </a:cubicBezTo>
                    <a:lnTo>
                      <a:pt x="671870" y="0"/>
                    </a:lnTo>
                    <a:lnTo>
                      <a:pt x="671870" y="333986"/>
                    </a:lnTo>
                    <a:lnTo>
                      <a:pt x="667399" y="336792"/>
                    </a:lnTo>
                    <a:cubicBezTo>
                      <a:pt x="596438" y="386366"/>
                      <a:pt x="531647" y="447337"/>
                      <a:pt x="475821" y="519350"/>
                    </a:cubicBezTo>
                    <a:cubicBezTo>
                      <a:pt x="178080" y="903418"/>
                      <a:pt x="248062" y="1456133"/>
                      <a:pt x="632130" y="1753874"/>
                    </a:cubicBezTo>
                    <a:lnTo>
                      <a:pt x="671870" y="1781590"/>
                    </a:lnTo>
                    <a:lnTo>
                      <a:pt x="671870" y="2117261"/>
                    </a:lnTo>
                    <a:lnTo>
                      <a:pt x="654794" y="2109885"/>
                    </a:lnTo>
                    <a:cubicBezTo>
                      <a:pt x="584981" y="2075503"/>
                      <a:pt x="517573" y="2033613"/>
                      <a:pt x="453672" y="1984075"/>
                    </a:cubicBezTo>
                    <a:cubicBezTo>
                      <a:pt x="-57533" y="1587774"/>
                      <a:pt x="-150681" y="852095"/>
                      <a:pt x="245620" y="3408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806A99C4-FC88-4945-BAC2-C0748653147C}"/>
                  </a:ext>
                </a:extLst>
              </p:cNvPr>
              <p:cNvSpPr/>
              <p:nvPr/>
            </p:nvSpPr>
            <p:spPr>
              <a:xfrm rot="3132967">
                <a:off x="3082364" y="2381273"/>
                <a:ext cx="359884" cy="318165"/>
              </a:xfrm>
              <a:custGeom>
                <a:avLst/>
                <a:gdLst>
                  <a:gd name="connsiteX0" fmla="*/ 0 w 359884"/>
                  <a:gd name="connsiteY0" fmla="*/ 18389 h 318165"/>
                  <a:gd name="connsiteX1" fmla="*/ 51628 w 359884"/>
                  <a:gd name="connsiteY1" fmla="*/ 9332 h 318165"/>
                  <a:gd name="connsiteX2" fmla="*/ 276239 w 359884"/>
                  <a:gd name="connsiteY2" fmla="*/ 2504 h 318165"/>
                  <a:gd name="connsiteX3" fmla="*/ 359884 w 359884"/>
                  <a:gd name="connsiteY3" fmla="*/ 12041 h 318165"/>
                  <a:gd name="connsiteX4" fmla="*/ 359884 w 359884"/>
                  <a:gd name="connsiteY4" fmla="*/ 310008 h 318165"/>
                  <a:gd name="connsiteX5" fmla="*/ 256965 w 359884"/>
                  <a:gd name="connsiteY5" fmla="*/ 293170 h 318165"/>
                  <a:gd name="connsiteX6" fmla="*/ 88215 w 359884"/>
                  <a:gd name="connsiteY6" fmla="*/ 298300 h 318165"/>
                  <a:gd name="connsiteX7" fmla="*/ 0 w 359884"/>
                  <a:gd name="connsiteY7" fmla="*/ 318165 h 318165"/>
                  <a:gd name="connsiteX8" fmla="*/ 0 w 359884"/>
                  <a:gd name="connsiteY8" fmla="*/ 18389 h 31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84" h="318165">
                    <a:moveTo>
                      <a:pt x="0" y="18389"/>
                    </a:moveTo>
                    <a:lnTo>
                      <a:pt x="51628" y="9332"/>
                    </a:lnTo>
                    <a:cubicBezTo>
                      <a:pt x="125968" y="-80"/>
                      <a:pt x="201205" y="-2403"/>
                      <a:pt x="276239" y="2504"/>
                    </a:cubicBezTo>
                    <a:lnTo>
                      <a:pt x="359884" y="12041"/>
                    </a:lnTo>
                    <a:lnTo>
                      <a:pt x="359884" y="310008"/>
                    </a:lnTo>
                    <a:lnTo>
                      <a:pt x="256965" y="293170"/>
                    </a:lnTo>
                    <a:cubicBezTo>
                      <a:pt x="200592" y="289483"/>
                      <a:pt x="144067" y="291228"/>
                      <a:pt x="88215" y="298300"/>
                    </a:cubicBezTo>
                    <a:lnTo>
                      <a:pt x="0" y="318165"/>
                    </a:lnTo>
                    <a:lnTo>
                      <a:pt x="0" y="183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F92FDD2E-3D18-4272-B731-1CF6F75DC6F9}"/>
                  </a:ext>
                </a:extLst>
              </p:cNvPr>
              <p:cNvSpPr/>
              <p:nvPr/>
            </p:nvSpPr>
            <p:spPr>
              <a:xfrm rot="3132967">
                <a:off x="2619025" y="2745413"/>
                <a:ext cx="709472" cy="2151078"/>
              </a:xfrm>
              <a:custGeom>
                <a:avLst/>
                <a:gdLst>
                  <a:gd name="connsiteX0" fmla="*/ 0 w 709472"/>
                  <a:gd name="connsiteY0" fmla="*/ 0 h 2151078"/>
                  <a:gd name="connsiteX1" fmla="*/ 54678 w 709472"/>
                  <a:gd name="connsiteY1" fmla="*/ 23620 h 2151078"/>
                  <a:gd name="connsiteX2" fmla="*/ 255800 w 709472"/>
                  <a:gd name="connsiteY2" fmla="*/ 149430 h 2151078"/>
                  <a:gd name="connsiteX3" fmla="*/ 463852 w 709472"/>
                  <a:gd name="connsiteY3" fmla="*/ 1792615 h 2151078"/>
                  <a:gd name="connsiteX4" fmla="*/ 10100 w 709472"/>
                  <a:gd name="connsiteY4" fmla="*/ 2147213 h 2151078"/>
                  <a:gd name="connsiteX5" fmla="*/ 0 w 709472"/>
                  <a:gd name="connsiteY5" fmla="*/ 2151078 h 2151078"/>
                  <a:gd name="connsiteX6" fmla="*/ 0 w 709472"/>
                  <a:gd name="connsiteY6" fmla="*/ 1823120 h 2151078"/>
                  <a:gd name="connsiteX7" fmla="*/ 42071 w 709472"/>
                  <a:gd name="connsiteY7" fmla="*/ 1796715 h 2151078"/>
                  <a:gd name="connsiteX8" fmla="*/ 233650 w 709472"/>
                  <a:gd name="connsiteY8" fmla="*/ 1614157 h 2151078"/>
                  <a:gd name="connsiteX9" fmla="*/ 77340 w 709472"/>
                  <a:gd name="connsiteY9" fmla="*/ 379632 h 2151078"/>
                  <a:gd name="connsiteX10" fmla="*/ 3454 w 709472"/>
                  <a:gd name="connsiteY10" fmla="*/ 328102 h 2151078"/>
                  <a:gd name="connsiteX11" fmla="*/ 0 w 709472"/>
                  <a:gd name="connsiteY11" fmla="*/ 326179 h 2151078"/>
                  <a:gd name="connsiteX12" fmla="*/ 0 w 709472"/>
                  <a:gd name="connsiteY12" fmla="*/ 0 h 215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72" h="2151078">
                    <a:moveTo>
                      <a:pt x="0" y="0"/>
                    </a:moveTo>
                    <a:lnTo>
                      <a:pt x="54678" y="23620"/>
                    </a:lnTo>
                    <a:cubicBezTo>
                      <a:pt x="124491" y="58002"/>
                      <a:pt x="191899" y="99892"/>
                      <a:pt x="255800" y="149430"/>
                    </a:cubicBezTo>
                    <a:cubicBezTo>
                      <a:pt x="767005" y="545731"/>
                      <a:pt x="860153" y="1281410"/>
                      <a:pt x="463852" y="1792615"/>
                    </a:cubicBezTo>
                    <a:cubicBezTo>
                      <a:pt x="340008" y="1952367"/>
                      <a:pt x="183022" y="2071293"/>
                      <a:pt x="10100" y="2147213"/>
                    </a:cubicBezTo>
                    <a:lnTo>
                      <a:pt x="0" y="2151078"/>
                    </a:lnTo>
                    <a:lnTo>
                      <a:pt x="0" y="1823120"/>
                    </a:lnTo>
                    <a:lnTo>
                      <a:pt x="42071" y="1796715"/>
                    </a:lnTo>
                    <a:cubicBezTo>
                      <a:pt x="113033" y="1747140"/>
                      <a:pt x="177823" y="1686170"/>
                      <a:pt x="233650" y="1614157"/>
                    </a:cubicBezTo>
                    <a:cubicBezTo>
                      <a:pt x="531391" y="1230088"/>
                      <a:pt x="461408" y="677373"/>
                      <a:pt x="77340" y="379632"/>
                    </a:cubicBezTo>
                    <a:cubicBezTo>
                      <a:pt x="53336" y="361024"/>
                      <a:pt x="28673" y="343851"/>
                      <a:pt x="3454" y="328102"/>
                    </a:cubicBezTo>
                    <a:lnTo>
                      <a:pt x="0" y="3261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324B410D-3ED8-4185-960C-F9C4C7C10C09}"/>
                  </a:ext>
                </a:extLst>
              </p:cNvPr>
              <p:cNvSpPr/>
              <p:nvPr/>
            </p:nvSpPr>
            <p:spPr>
              <a:xfrm rot="3132967">
                <a:off x="1481700" y="3623157"/>
                <a:ext cx="359884" cy="316157"/>
              </a:xfrm>
              <a:custGeom>
                <a:avLst/>
                <a:gdLst>
                  <a:gd name="connsiteX0" fmla="*/ 0 w 359884"/>
                  <a:gd name="connsiteY0" fmla="*/ 0 h 316157"/>
                  <a:gd name="connsiteX1" fmla="*/ 140521 w 359884"/>
                  <a:gd name="connsiteY1" fmla="*/ 22990 h 316157"/>
                  <a:gd name="connsiteX2" fmla="*/ 309270 w 359884"/>
                  <a:gd name="connsiteY2" fmla="*/ 17859 h 316157"/>
                  <a:gd name="connsiteX3" fmla="*/ 359884 w 359884"/>
                  <a:gd name="connsiteY3" fmla="*/ 6462 h 316157"/>
                  <a:gd name="connsiteX4" fmla="*/ 359884 w 359884"/>
                  <a:gd name="connsiteY4" fmla="*/ 304365 h 316157"/>
                  <a:gd name="connsiteX5" fmla="*/ 345858 w 359884"/>
                  <a:gd name="connsiteY5" fmla="*/ 306826 h 316157"/>
                  <a:gd name="connsiteX6" fmla="*/ 8988 w 359884"/>
                  <a:gd name="connsiteY6" fmla="*/ 300855 h 316157"/>
                  <a:gd name="connsiteX7" fmla="*/ 0 w 359884"/>
                  <a:gd name="connsiteY7" fmla="*/ 298934 h 316157"/>
                  <a:gd name="connsiteX8" fmla="*/ 0 w 359884"/>
                  <a:gd name="connsiteY8" fmla="*/ 0 h 316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84" h="316157">
                    <a:moveTo>
                      <a:pt x="0" y="0"/>
                    </a:moveTo>
                    <a:lnTo>
                      <a:pt x="140521" y="22990"/>
                    </a:lnTo>
                    <a:cubicBezTo>
                      <a:pt x="196893" y="26676"/>
                      <a:pt x="253419" y="24932"/>
                      <a:pt x="309270" y="17859"/>
                    </a:cubicBezTo>
                    <a:lnTo>
                      <a:pt x="359884" y="6462"/>
                    </a:lnTo>
                    <a:lnTo>
                      <a:pt x="359884" y="304365"/>
                    </a:lnTo>
                    <a:lnTo>
                      <a:pt x="345858" y="306826"/>
                    </a:lnTo>
                    <a:cubicBezTo>
                      <a:pt x="234349" y="320945"/>
                      <a:pt x="120820" y="319111"/>
                      <a:pt x="8988" y="300855"/>
                    </a:cubicBezTo>
                    <a:lnTo>
                      <a:pt x="0" y="2989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Picture Placeholder 17">
            <a:extLst>
              <a:ext uri="{FF2B5EF4-FFF2-40B4-BE49-F238E27FC236}">
                <a16:creationId xmlns="" xmlns:a16="http://schemas.microsoft.com/office/drawing/2014/main" id="{B57AD74B-C218-4962-B963-3FA011A96BD0}"/>
              </a:ext>
            </a:extLst>
          </p:cNvPr>
          <p:cNvSpPr>
            <a:spLocks noGrp="1"/>
          </p:cNvSpPr>
          <p:nvPr userDrawn="1">
            <p:ph type="pic" sz="quarter" idx="24"/>
          </p:nvPr>
        </p:nvSpPr>
        <p:spPr>
          <a:xfrm>
            <a:off x="1099544" y="1725069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17">
            <a:extLst>
              <a:ext uri="{FF2B5EF4-FFF2-40B4-BE49-F238E27FC236}">
                <a16:creationId xmlns="" xmlns:a16="http://schemas.microsoft.com/office/drawing/2014/main" id="{9D75A17F-EEB9-4B74-A07E-A3C983CE5B8F}"/>
              </a:ext>
            </a:extLst>
          </p:cNvPr>
          <p:cNvSpPr>
            <a:spLocks noGrp="1"/>
          </p:cNvSpPr>
          <p:nvPr userDrawn="1">
            <p:ph type="pic" sz="quarter" idx="25"/>
          </p:nvPr>
        </p:nvSpPr>
        <p:spPr>
          <a:xfrm>
            <a:off x="2295161" y="2868879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17">
            <a:extLst>
              <a:ext uri="{FF2B5EF4-FFF2-40B4-BE49-F238E27FC236}">
                <a16:creationId xmlns="" xmlns:a16="http://schemas.microsoft.com/office/drawing/2014/main" id="{34161C32-7E78-4247-929D-73FEDCB81654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3499060" y="4009856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Text Placeholder 24">
            <a:extLst>
              <a:ext uri="{FF2B5EF4-FFF2-40B4-BE49-F238E27FC236}">
                <a16:creationId xmlns="" xmlns:a16="http://schemas.microsoft.com/office/drawing/2014/main" id="{64DD9ABD-91F8-48C9-8315-E6D4F866D6F8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2186794" y="1738041"/>
            <a:ext cx="3298712" cy="53940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56ACB079-3128-40F1-B4B3-C1B17461DE83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3405766" y="2907982"/>
            <a:ext cx="3298712" cy="53940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="" xmlns:a16="http://schemas.microsoft.com/office/drawing/2014/main" id="{B494BC0B-FB91-43A2-A27E-A26B1591CA9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4572001" y="4059612"/>
            <a:ext cx="3298712" cy="53940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41516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animBg="1"/>
      <p:bldP spid="22" grpId="0" animBg="1"/>
      <p:bldP spid="30" grpId="0"/>
      <p:bldP spid="31" grpId="0"/>
      <p:bldP spid="32" grpId="0"/>
      <p:bldP spid="3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/>
      <p:bldP spid="35" grpId="0" build="p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2EB032-2CEC-454C-9F2D-E89C5439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69" y="273844"/>
            <a:ext cx="7933909" cy="809561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F6A1CCB1-EF33-4DBA-9E88-F9A51B33D228}"/>
              </a:ext>
            </a:extLst>
          </p:cNvPr>
          <p:cNvGrpSpPr/>
          <p:nvPr userDrawn="1"/>
        </p:nvGrpSpPr>
        <p:grpSpPr>
          <a:xfrm>
            <a:off x="614869" y="1904693"/>
            <a:ext cx="1899735" cy="3073709"/>
            <a:chOff x="819825" y="2539588"/>
            <a:chExt cx="2532980" cy="4098279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436105B-0CDE-4C8B-B16C-86BEAD6C4C10}"/>
                </a:ext>
              </a:extLst>
            </p:cNvPr>
            <p:cNvSpPr/>
            <p:nvPr userDrawn="1"/>
          </p:nvSpPr>
          <p:spPr>
            <a:xfrm>
              <a:off x="819825" y="5868302"/>
              <a:ext cx="2532980" cy="769565"/>
            </a:xfrm>
            <a:custGeom>
              <a:avLst/>
              <a:gdLst>
                <a:gd name="connsiteX0" fmla="*/ 1195242 w 2532980"/>
                <a:gd name="connsiteY0" fmla="*/ 1325 h 769565"/>
                <a:gd name="connsiteX1" fmla="*/ 1855642 w 2532980"/>
                <a:gd name="connsiteY1" fmla="*/ 492392 h 769565"/>
                <a:gd name="connsiteX2" fmla="*/ 2369397 w 2532980"/>
                <a:gd name="connsiteY2" fmla="*/ 328185 h 769565"/>
                <a:gd name="connsiteX3" fmla="*/ 2532980 w 2532980"/>
                <a:gd name="connsiteY3" fmla="*/ 251920 h 769565"/>
                <a:gd name="connsiteX4" fmla="*/ 2532980 w 2532980"/>
                <a:gd name="connsiteY4" fmla="*/ 518457 h 769565"/>
                <a:gd name="connsiteX5" fmla="*/ 2532980 w 2532980"/>
                <a:gd name="connsiteY5" fmla="*/ 644011 h 769565"/>
                <a:gd name="connsiteX6" fmla="*/ 2407426 w 2532980"/>
                <a:gd name="connsiteY6" fmla="*/ 769565 h 769565"/>
                <a:gd name="connsiteX7" fmla="*/ 125554 w 2532980"/>
                <a:gd name="connsiteY7" fmla="*/ 769565 h 769565"/>
                <a:gd name="connsiteX8" fmla="*/ 0 w 2532980"/>
                <a:gd name="connsiteY8" fmla="*/ 644011 h 769565"/>
                <a:gd name="connsiteX9" fmla="*/ 0 w 2532980"/>
                <a:gd name="connsiteY9" fmla="*/ 598502 h 769565"/>
                <a:gd name="connsiteX10" fmla="*/ 101623 w 2532980"/>
                <a:gd name="connsiteY10" fmla="*/ 650863 h 769565"/>
                <a:gd name="connsiteX11" fmla="*/ 196175 w 2532980"/>
                <a:gd name="connsiteY11" fmla="*/ 678659 h 769565"/>
                <a:gd name="connsiteX12" fmla="*/ 1195242 w 2532980"/>
                <a:gd name="connsiteY12" fmla="*/ 1325 h 76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2980" h="769565">
                  <a:moveTo>
                    <a:pt x="1195242" y="1325"/>
                  </a:moveTo>
                  <a:cubicBezTo>
                    <a:pt x="1471820" y="-29719"/>
                    <a:pt x="1500042" y="495214"/>
                    <a:pt x="1855642" y="492392"/>
                  </a:cubicBezTo>
                  <a:cubicBezTo>
                    <a:pt x="1988992" y="491334"/>
                    <a:pt x="2171555" y="418441"/>
                    <a:pt x="2369397" y="328185"/>
                  </a:cubicBezTo>
                  <a:lnTo>
                    <a:pt x="2532980" y="251920"/>
                  </a:lnTo>
                  <a:lnTo>
                    <a:pt x="2532980" y="518457"/>
                  </a:lnTo>
                  <a:lnTo>
                    <a:pt x="2532980" y="644011"/>
                  </a:lnTo>
                  <a:cubicBezTo>
                    <a:pt x="2532980" y="713353"/>
                    <a:pt x="2476768" y="769565"/>
                    <a:pt x="2407426" y="769565"/>
                  </a:cubicBezTo>
                  <a:lnTo>
                    <a:pt x="125554" y="769565"/>
                  </a:lnTo>
                  <a:cubicBezTo>
                    <a:pt x="56212" y="769565"/>
                    <a:pt x="0" y="713353"/>
                    <a:pt x="0" y="644011"/>
                  </a:cubicBezTo>
                  <a:lnTo>
                    <a:pt x="0" y="598502"/>
                  </a:lnTo>
                  <a:lnTo>
                    <a:pt x="101623" y="650863"/>
                  </a:lnTo>
                  <a:cubicBezTo>
                    <a:pt x="134976" y="664766"/>
                    <a:pt x="166608" y="674294"/>
                    <a:pt x="196175" y="678659"/>
                  </a:cubicBezTo>
                  <a:cubicBezTo>
                    <a:pt x="616686" y="740748"/>
                    <a:pt x="918664" y="32369"/>
                    <a:pt x="1195242" y="13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4B57129B-BEC8-4B84-80CD-C8904F18DD99}"/>
                </a:ext>
              </a:extLst>
            </p:cNvPr>
            <p:cNvSpPr/>
            <p:nvPr userDrawn="1"/>
          </p:nvSpPr>
          <p:spPr>
            <a:xfrm>
              <a:off x="819825" y="2539588"/>
              <a:ext cx="2532980" cy="4011226"/>
            </a:xfrm>
            <a:custGeom>
              <a:avLst/>
              <a:gdLst>
                <a:gd name="connsiteX0" fmla="*/ 2532980 w 2532980"/>
                <a:gd name="connsiteY0" fmla="*/ 0 h 4011226"/>
                <a:gd name="connsiteX1" fmla="*/ 2532980 w 2532980"/>
                <a:gd name="connsiteY1" fmla="*/ 3580634 h 4011226"/>
                <a:gd name="connsiteX2" fmla="*/ 2369397 w 2532980"/>
                <a:gd name="connsiteY2" fmla="*/ 3656899 h 4011226"/>
                <a:gd name="connsiteX3" fmla="*/ 1855642 w 2532980"/>
                <a:gd name="connsiteY3" fmla="*/ 3821106 h 4011226"/>
                <a:gd name="connsiteX4" fmla="*/ 1195242 w 2532980"/>
                <a:gd name="connsiteY4" fmla="*/ 3330039 h 4011226"/>
                <a:gd name="connsiteX5" fmla="*/ 196175 w 2532980"/>
                <a:gd name="connsiteY5" fmla="*/ 4007373 h 4011226"/>
                <a:gd name="connsiteX6" fmla="*/ 101623 w 2532980"/>
                <a:gd name="connsiteY6" fmla="*/ 3979577 h 4011226"/>
                <a:gd name="connsiteX7" fmla="*/ 0 w 2532980"/>
                <a:gd name="connsiteY7" fmla="*/ 3927216 h 4011226"/>
                <a:gd name="connsiteX8" fmla="*/ 0 w 2532980"/>
                <a:gd name="connsiteY8" fmla="*/ 3847171 h 4011226"/>
                <a:gd name="connsiteX9" fmla="*/ 0 w 2532980"/>
                <a:gd name="connsiteY9" fmla="*/ 1 h 4011226"/>
                <a:gd name="connsiteX10" fmla="*/ 198567 w 2532980"/>
                <a:gd name="connsiteY10" fmla="*/ 1 h 4011226"/>
                <a:gd name="connsiteX11" fmla="*/ 197020 w 2532980"/>
                <a:gd name="connsiteY11" fmla="*/ 20128 h 4011226"/>
                <a:gd name="connsiteX12" fmla="*/ 282559 w 2532980"/>
                <a:gd name="connsiteY12" fmla="*/ 216123 h 4011226"/>
                <a:gd name="connsiteX13" fmla="*/ 1087542 w 2532980"/>
                <a:gd name="connsiteY13" fmla="*/ 991368 h 4011226"/>
                <a:gd name="connsiteX14" fmla="*/ 1482612 w 2532980"/>
                <a:gd name="connsiteY14" fmla="*/ 983934 h 4011226"/>
                <a:gd name="connsiteX15" fmla="*/ 2257857 w 2532980"/>
                <a:gd name="connsiteY15" fmla="*/ 178951 h 4011226"/>
                <a:gd name="connsiteX16" fmla="*/ 2331852 w 2532980"/>
                <a:gd name="connsiteY16" fmla="*/ 33328 h 4011226"/>
                <a:gd name="connsiteX17" fmla="*/ 2334414 w 2532980"/>
                <a:gd name="connsiteY17" fmla="*/ 1 h 4011226"/>
                <a:gd name="connsiteX18" fmla="*/ 2532980 w 2532980"/>
                <a:gd name="connsiteY18" fmla="*/ 0 h 401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2980" h="4011226">
                  <a:moveTo>
                    <a:pt x="2532980" y="0"/>
                  </a:moveTo>
                  <a:lnTo>
                    <a:pt x="2532980" y="3580634"/>
                  </a:lnTo>
                  <a:lnTo>
                    <a:pt x="2369397" y="3656899"/>
                  </a:lnTo>
                  <a:cubicBezTo>
                    <a:pt x="2171555" y="3747155"/>
                    <a:pt x="1988992" y="3820048"/>
                    <a:pt x="1855642" y="3821106"/>
                  </a:cubicBezTo>
                  <a:cubicBezTo>
                    <a:pt x="1500042" y="3823928"/>
                    <a:pt x="1471820" y="3298995"/>
                    <a:pt x="1195242" y="3330039"/>
                  </a:cubicBezTo>
                  <a:cubicBezTo>
                    <a:pt x="918664" y="3361083"/>
                    <a:pt x="616686" y="4069462"/>
                    <a:pt x="196175" y="4007373"/>
                  </a:cubicBezTo>
                  <a:cubicBezTo>
                    <a:pt x="166608" y="4003008"/>
                    <a:pt x="134976" y="3993480"/>
                    <a:pt x="101623" y="3979577"/>
                  </a:cubicBezTo>
                  <a:lnTo>
                    <a:pt x="0" y="3927216"/>
                  </a:lnTo>
                  <a:lnTo>
                    <a:pt x="0" y="3847171"/>
                  </a:lnTo>
                  <a:lnTo>
                    <a:pt x="0" y="1"/>
                  </a:lnTo>
                  <a:lnTo>
                    <a:pt x="198567" y="1"/>
                  </a:lnTo>
                  <a:lnTo>
                    <a:pt x="197020" y="20128"/>
                  </a:lnTo>
                  <a:cubicBezTo>
                    <a:pt x="198365" y="91621"/>
                    <a:pt x="226985" y="162601"/>
                    <a:pt x="282559" y="216123"/>
                  </a:cubicBezTo>
                  <a:lnTo>
                    <a:pt x="1087542" y="991368"/>
                  </a:lnTo>
                  <a:cubicBezTo>
                    <a:pt x="1198691" y="1098411"/>
                    <a:pt x="1375569" y="1095083"/>
                    <a:pt x="1482612" y="983934"/>
                  </a:cubicBezTo>
                  <a:lnTo>
                    <a:pt x="2257857" y="178951"/>
                  </a:lnTo>
                  <a:cubicBezTo>
                    <a:pt x="2297998" y="137270"/>
                    <a:pt x="2322618" y="86346"/>
                    <a:pt x="2331852" y="33328"/>
                  </a:cubicBezTo>
                  <a:lnTo>
                    <a:pt x="2334414" y="1"/>
                  </a:lnTo>
                  <a:lnTo>
                    <a:pt x="2532980" y="0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CDDDA71-9E8E-493A-85AB-2D1EDA6814D6}"/>
              </a:ext>
            </a:extLst>
          </p:cNvPr>
          <p:cNvGrpSpPr/>
          <p:nvPr userDrawn="1"/>
        </p:nvGrpSpPr>
        <p:grpSpPr>
          <a:xfrm>
            <a:off x="2626260" y="1904693"/>
            <a:ext cx="1899735" cy="3073709"/>
            <a:chOff x="3501680" y="2539588"/>
            <a:chExt cx="2532980" cy="4098279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6B3C930-B76E-4F21-8D44-C2BAF71B85CF}"/>
                </a:ext>
              </a:extLst>
            </p:cNvPr>
            <p:cNvSpPr/>
            <p:nvPr userDrawn="1"/>
          </p:nvSpPr>
          <p:spPr>
            <a:xfrm>
              <a:off x="3501680" y="5852590"/>
              <a:ext cx="2532980" cy="785277"/>
            </a:xfrm>
            <a:custGeom>
              <a:avLst/>
              <a:gdLst>
                <a:gd name="connsiteX0" fmla="*/ 646987 w 2532980"/>
                <a:gd name="connsiteY0" fmla="*/ 104 h 785277"/>
                <a:gd name="connsiteX1" fmla="*/ 1646053 w 2532980"/>
                <a:gd name="connsiteY1" fmla="*/ 558904 h 785277"/>
                <a:gd name="connsiteX2" fmla="*/ 2154054 w 2532980"/>
                <a:gd name="connsiteY2" fmla="*/ 304904 h 785277"/>
                <a:gd name="connsiteX3" fmla="*/ 2391121 w 2532980"/>
                <a:gd name="connsiteY3" fmla="*/ 541971 h 785277"/>
                <a:gd name="connsiteX4" fmla="*/ 2463154 w 2532980"/>
                <a:gd name="connsiteY4" fmla="*/ 536183 h 785277"/>
                <a:gd name="connsiteX5" fmla="*/ 2532980 w 2532980"/>
                <a:gd name="connsiteY5" fmla="*/ 523767 h 785277"/>
                <a:gd name="connsiteX6" fmla="*/ 2532980 w 2532980"/>
                <a:gd name="connsiteY6" fmla="*/ 534169 h 785277"/>
                <a:gd name="connsiteX7" fmla="*/ 2532980 w 2532980"/>
                <a:gd name="connsiteY7" fmla="*/ 659723 h 785277"/>
                <a:gd name="connsiteX8" fmla="*/ 2407426 w 2532980"/>
                <a:gd name="connsiteY8" fmla="*/ 785277 h 785277"/>
                <a:gd name="connsiteX9" fmla="*/ 125554 w 2532980"/>
                <a:gd name="connsiteY9" fmla="*/ 785277 h 785277"/>
                <a:gd name="connsiteX10" fmla="*/ 0 w 2532980"/>
                <a:gd name="connsiteY10" fmla="*/ 659723 h 785277"/>
                <a:gd name="connsiteX11" fmla="*/ 0 w 2532980"/>
                <a:gd name="connsiteY11" fmla="*/ 534169 h 785277"/>
                <a:gd name="connsiteX12" fmla="*/ 0 w 2532980"/>
                <a:gd name="connsiteY12" fmla="*/ 199179 h 785277"/>
                <a:gd name="connsiteX13" fmla="*/ 93545 w 2532980"/>
                <a:gd name="connsiteY13" fmla="*/ 156373 h 785277"/>
                <a:gd name="connsiteX14" fmla="*/ 646987 w 2532980"/>
                <a:gd name="connsiteY14" fmla="*/ 104 h 78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2980" h="785277">
                  <a:moveTo>
                    <a:pt x="646987" y="104"/>
                  </a:moveTo>
                  <a:cubicBezTo>
                    <a:pt x="1059031" y="8571"/>
                    <a:pt x="1394877" y="508104"/>
                    <a:pt x="1646053" y="558904"/>
                  </a:cubicBezTo>
                  <a:cubicBezTo>
                    <a:pt x="1897231" y="609704"/>
                    <a:pt x="2029877" y="307726"/>
                    <a:pt x="2154054" y="304904"/>
                  </a:cubicBezTo>
                  <a:cubicBezTo>
                    <a:pt x="2278232" y="302082"/>
                    <a:pt x="2230254" y="541971"/>
                    <a:pt x="2391121" y="541971"/>
                  </a:cubicBezTo>
                  <a:cubicBezTo>
                    <a:pt x="2411230" y="541971"/>
                    <a:pt x="2435616" y="539943"/>
                    <a:pt x="2463154" y="536183"/>
                  </a:cubicBezTo>
                  <a:lnTo>
                    <a:pt x="2532980" y="523767"/>
                  </a:lnTo>
                  <a:lnTo>
                    <a:pt x="2532980" y="534169"/>
                  </a:lnTo>
                  <a:lnTo>
                    <a:pt x="2532980" y="659723"/>
                  </a:lnTo>
                  <a:cubicBezTo>
                    <a:pt x="2532980" y="729065"/>
                    <a:pt x="2476768" y="785277"/>
                    <a:pt x="2407426" y="785277"/>
                  </a:cubicBezTo>
                  <a:lnTo>
                    <a:pt x="125554" y="785277"/>
                  </a:lnTo>
                  <a:cubicBezTo>
                    <a:pt x="56212" y="785277"/>
                    <a:pt x="0" y="729065"/>
                    <a:pt x="0" y="659723"/>
                  </a:cubicBezTo>
                  <a:lnTo>
                    <a:pt x="0" y="534169"/>
                  </a:lnTo>
                  <a:lnTo>
                    <a:pt x="0" y="199179"/>
                  </a:lnTo>
                  <a:lnTo>
                    <a:pt x="93545" y="156373"/>
                  </a:lnTo>
                  <a:cubicBezTo>
                    <a:pt x="296679" y="67176"/>
                    <a:pt x="492471" y="-3071"/>
                    <a:pt x="646987" y="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1C333A-46E1-46DB-BB89-5492D1175298}"/>
                </a:ext>
              </a:extLst>
            </p:cNvPr>
            <p:cNvSpPr/>
            <p:nvPr userDrawn="1"/>
          </p:nvSpPr>
          <p:spPr>
            <a:xfrm>
              <a:off x="3501680" y="2539588"/>
              <a:ext cx="2532980" cy="3877663"/>
            </a:xfrm>
            <a:custGeom>
              <a:avLst/>
              <a:gdLst>
                <a:gd name="connsiteX0" fmla="*/ 2532980 w 2532980"/>
                <a:gd name="connsiteY0" fmla="*/ 0 h 3877663"/>
                <a:gd name="connsiteX1" fmla="*/ 2532980 w 2532980"/>
                <a:gd name="connsiteY1" fmla="*/ 3836769 h 3877663"/>
                <a:gd name="connsiteX2" fmla="*/ 2463154 w 2532980"/>
                <a:gd name="connsiteY2" fmla="*/ 3849185 h 3877663"/>
                <a:gd name="connsiteX3" fmla="*/ 2391121 w 2532980"/>
                <a:gd name="connsiteY3" fmla="*/ 3854973 h 3877663"/>
                <a:gd name="connsiteX4" fmla="*/ 2154054 w 2532980"/>
                <a:gd name="connsiteY4" fmla="*/ 3617906 h 3877663"/>
                <a:gd name="connsiteX5" fmla="*/ 1646053 w 2532980"/>
                <a:gd name="connsiteY5" fmla="*/ 3871906 h 3877663"/>
                <a:gd name="connsiteX6" fmla="*/ 646987 w 2532980"/>
                <a:gd name="connsiteY6" fmla="*/ 3313106 h 3877663"/>
                <a:gd name="connsiteX7" fmla="*/ 93545 w 2532980"/>
                <a:gd name="connsiteY7" fmla="*/ 3469375 h 3877663"/>
                <a:gd name="connsiteX8" fmla="*/ 0 w 2532980"/>
                <a:gd name="connsiteY8" fmla="*/ 3512181 h 3877663"/>
                <a:gd name="connsiteX9" fmla="*/ 0 w 2532980"/>
                <a:gd name="connsiteY9" fmla="*/ 1 h 3877663"/>
                <a:gd name="connsiteX10" fmla="*/ 198567 w 2532980"/>
                <a:gd name="connsiteY10" fmla="*/ 1 h 3877663"/>
                <a:gd name="connsiteX11" fmla="*/ 197020 w 2532980"/>
                <a:gd name="connsiteY11" fmla="*/ 20128 h 3877663"/>
                <a:gd name="connsiteX12" fmla="*/ 282559 w 2532980"/>
                <a:gd name="connsiteY12" fmla="*/ 216123 h 3877663"/>
                <a:gd name="connsiteX13" fmla="*/ 1087542 w 2532980"/>
                <a:gd name="connsiteY13" fmla="*/ 991368 h 3877663"/>
                <a:gd name="connsiteX14" fmla="*/ 1482612 w 2532980"/>
                <a:gd name="connsiteY14" fmla="*/ 983934 h 3877663"/>
                <a:gd name="connsiteX15" fmla="*/ 2257857 w 2532980"/>
                <a:gd name="connsiteY15" fmla="*/ 178951 h 3877663"/>
                <a:gd name="connsiteX16" fmla="*/ 2331852 w 2532980"/>
                <a:gd name="connsiteY16" fmla="*/ 33328 h 3877663"/>
                <a:gd name="connsiteX17" fmla="*/ 2334414 w 2532980"/>
                <a:gd name="connsiteY17" fmla="*/ 1 h 3877663"/>
                <a:gd name="connsiteX18" fmla="*/ 2532980 w 2532980"/>
                <a:gd name="connsiteY18" fmla="*/ 0 h 387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2980" h="3877663">
                  <a:moveTo>
                    <a:pt x="2532980" y="0"/>
                  </a:moveTo>
                  <a:lnTo>
                    <a:pt x="2532980" y="3836769"/>
                  </a:lnTo>
                  <a:lnTo>
                    <a:pt x="2463154" y="3849185"/>
                  </a:lnTo>
                  <a:cubicBezTo>
                    <a:pt x="2435616" y="3852945"/>
                    <a:pt x="2411230" y="3854973"/>
                    <a:pt x="2391121" y="3854973"/>
                  </a:cubicBezTo>
                  <a:cubicBezTo>
                    <a:pt x="2230254" y="3854973"/>
                    <a:pt x="2278232" y="3615084"/>
                    <a:pt x="2154054" y="3617906"/>
                  </a:cubicBezTo>
                  <a:cubicBezTo>
                    <a:pt x="2029877" y="3620728"/>
                    <a:pt x="1897231" y="3922706"/>
                    <a:pt x="1646053" y="3871906"/>
                  </a:cubicBezTo>
                  <a:cubicBezTo>
                    <a:pt x="1394877" y="3821106"/>
                    <a:pt x="1059031" y="3321573"/>
                    <a:pt x="646987" y="3313106"/>
                  </a:cubicBezTo>
                  <a:cubicBezTo>
                    <a:pt x="492471" y="3309931"/>
                    <a:pt x="296679" y="3380178"/>
                    <a:pt x="93545" y="3469375"/>
                  </a:cubicBezTo>
                  <a:lnTo>
                    <a:pt x="0" y="3512181"/>
                  </a:lnTo>
                  <a:lnTo>
                    <a:pt x="0" y="1"/>
                  </a:lnTo>
                  <a:lnTo>
                    <a:pt x="198567" y="1"/>
                  </a:lnTo>
                  <a:lnTo>
                    <a:pt x="197020" y="20128"/>
                  </a:lnTo>
                  <a:cubicBezTo>
                    <a:pt x="198365" y="91621"/>
                    <a:pt x="226985" y="162601"/>
                    <a:pt x="282559" y="216123"/>
                  </a:cubicBezTo>
                  <a:lnTo>
                    <a:pt x="1087542" y="991368"/>
                  </a:lnTo>
                  <a:cubicBezTo>
                    <a:pt x="1198691" y="1098411"/>
                    <a:pt x="1375569" y="1095083"/>
                    <a:pt x="1482612" y="983934"/>
                  </a:cubicBezTo>
                  <a:lnTo>
                    <a:pt x="2257857" y="178951"/>
                  </a:lnTo>
                  <a:cubicBezTo>
                    <a:pt x="2297998" y="137270"/>
                    <a:pt x="2322618" y="86346"/>
                    <a:pt x="2331852" y="33328"/>
                  </a:cubicBezTo>
                  <a:lnTo>
                    <a:pt x="2334414" y="1"/>
                  </a:lnTo>
                  <a:lnTo>
                    <a:pt x="2532980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FCCF5B67-D6A5-49EE-AE69-8B3AB2FA3D6A}"/>
              </a:ext>
            </a:extLst>
          </p:cNvPr>
          <p:cNvGrpSpPr/>
          <p:nvPr userDrawn="1"/>
        </p:nvGrpSpPr>
        <p:grpSpPr>
          <a:xfrm>
            <a:off x="4637651" y="1904693"/>
            <a:ext cx="1899735" cy="3073709"/>
            <a:chOff x="6183535" y="2539588"/>
            <a:chExt cx="2532980" cy="4098279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65D0F11A-C595-465C-BE68-35474DD18B44}"/>
                </a:ext>
              </a:extLst>
            </p:cNvPr>
            <p:cNvSpPr/>
            <p:nvPr userDrawn="1"/>
          </p:nvSpPr>
          <p:spPr>
            <a:xfrm>
              <a:off x="6183535" y="5733886"/>
              <a:ext cx="2532980" cy="903981"/>
            </a:xfrm>
            <a:custGeom>
              <a:avLst/>
              <a:gdLst>
                <a:gd name="connsiteX0" fmla="*/ 620094 w 2532980"/>
                <a:gd name="connsiteY0" fmla="*/ 10 h 903981"/>
                <a:gd name="connsiteX1" fmla="*/ 1030066 w 2532980"/>
                <a:gd name="connsiteY1" fmla="*/ 135741 h 903981"/>
                <a:gd name="connsiteX2" fmla="*/ 877666 w 2532980"/>
                <a:gd name="connsiteY2" fmla="*/ 677608 h 903981"/>
                <a:gd name="connsiteX3" fmla="*/ 2096865 w 2532980"/>
                <a:gd name="connsiteY3" fmla="*/ 559075 h 903981"/>
                <a:gd name="connsiteX4" fmla="*/ 2215398 w 2532980"/>
                <a:gd name="connsiteY4" fmla="*/ 203475 h 903981"/>
                <a:gd name="connsiteX5" fmla="*/ 2408808 w 2532980"/>
                <a:gd name="connsiteY5" fmla="*/ 139710 h 903981"/>
                <a:gd name="connsiteX6" fmla="*/ 2532980 w 2532980"/>
                <a:gd name="connsiteY6" fmla="*/ 110061 h 903981"/>
                <a:gd name="connsiteX7" fmla="*/ 2532980 w 2532980"/>
                <a:gd name="connsiteY7" fmla="*/ 652873 h 903981"/>
                <a:gd name="connsiteX8" fmla="*/ 2532980 w 2532980"/>
                <a:gd name="connsiteY8" fmla="*/ 778427 h 903981"/>
                <a:gd name="connsiteX9" fmla="*/ 2407426 w 2532980"/>
                <a:gd name="connsiteY9" fmla="*/ 903981 h 903981"/>
                <a:gd name="connsiteX10" fmla="*/ 125554 w 2532980"/>
                <a:gd name="connsiteY10" fmla="*/ 903981 h 903981"/>
                <a:gd name="connsiteX11" fmla="*/ 0 w 2532980"/>
                <a:gd name="connsiteY11" fmla="*/ 778427 h 903981"/>
                <a:gd name="connsiteX12" fmla="*/ 0 w 2532980"/>
                <a:gd name="connsiteY12" fmla="*/ 652873 h 903981"/>
                <a:gd name="connsiteX13" fmla="*/ 0 w 2532980"/>
                <a:gd name="connsiteY13" fmla="*/ 606777 h 903981"/>
                <a:gd name="connsiteX14" fmla="*/ 83917 w 2532980"/>
                <a:gd name="connsiteY14" fmla="*/ 582358 h 903981"/>
                <a:gd name="connsiteX15" fmla="*/ 437399 w 2532980"/>
                <a:gd name="connsiteY15" fmla="*/ 423608 h 903981"/>
                <a:gd name="connsiteX16" fmla="*/ 505133 w 2532980"/>
                <a:gd name="connsiteY16" fmla="*/ 17208 h 903981"/>
                <a:gd name="connsiteX17" fmla="*/ 620094 w 2532980"/>
                <a:gd name="connsiteY17" fmla="*/ 10 h 90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32980" h="903981">
                  <a:moveTo>
                    <a:pt x="620094" y="10"/>
                  </a:moveTo>
                  <a:cubicBezTo>
                    <a:pt x="767071" y="804"/>
                    <a:pt x="983499" y="53191"/>
                    <a:pt x="1030066" y="135741"/>
                  </a:cubicBezTo>
                  <a:cubicBezTo>
                    <a:pt x="1092155" y="245808"/>
                    <a:pt x="699865" y="607052"/>
                    <a:pt x="877666" y="677608"/>
                  </a:cubicBezTo>
                  <a:cubicBezTo>
                    <a:pt x="1055466" y="748164"/>
                    <a:pt x="1873911" y="638097"/>
                    <a:pt x="2096865" y="559075"/>
                  </a:cubicBezTo>
                  <a:cubicBezTo>
                    <a:pt x="2319820" y="480053"/>
                    <a:pt x="2037598" y="282497"/>
                    <a:pt x="2215398" y="203475"/>
                  </a:cubicBezTo>
                  <a:cubicBezTo>
                    <a:pt x="2259848" y="183720"/>
                    <a:pt x="2328111" y="161142"/>
                    <a:pt x="2408808" y="139710"/>
                  </a:cubicBezTo>
                  <a:lnTo>
                    <a:pt x="2532980" y="110061"/>
                  </a:lnTo>
                  <a:lnTo>
                    <a:pt x="2532980" y="652873"/>
                  </a:lnTo>
                  <a:lnTo>
                    <a:pt x="2532980" y="778427"/>
                  </a:lnTo>
                  <a:cubicBezTo>
                    <a:pt x="2532980" y="847769"/>
                    <a:pt x="2476768" y="903981"/>
                    <a:pt x="2407426" y="903981"/>
                  </a:cubicBezTo>
                  <a:lnTo>
                    <a:pt x="125554" y="903981"/>
                  </a:lnTo>
                  <a:cubicBezTo>
                    <a:pt x="56212" y="903981"/>
                    <a:pt x="0" y="847769"/>
                    <a:pt x="0" y="778427"/>
                  </a:cubicBezTo>
                  <a:lnTo>
                    <a:pt x="0" y="652873"/>
                  </a:lnTo>
                  <a:lnTo>
                    <a:pt x="0" y="606777"/>
                  </a:lnTo>
                  <a:lnTo>
                    <a:pt x="83917" y="582358"/>
                  </a:lnTo>
                  <a:cubicBezTo>
                    <a:pt x="229261" y="536497"/>
                    <a:pt x="371077" y="477231"/>
                    <a:pt x="437399" y="423608"/>
                  </a:cubicBezTo>
                  <a:cubicBezTo>
                    <a:pt x="570045" y="316364"/>
                    <a:pt x="406355" y="65186"/>
                    <a:pt x="505133" y="17208"/>
                  </a:cubicBezTo>
                  <a:cubicBezTo>
                    <a:pt x="529828" y="5214"/>
                    <a:pt x="571103" y="-254"/>
                    <a:pt x="620094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140F57D-70C7-490D-AD54-C6CA6A2B0A8F}"/>
                </a:ext>
              </a:extLst>
            </p:cNvPr>
            <p:cNvSpPr/>
            <p:nvPr userDrawn="1"/>
          </p:nvSpPr>
          <p:spPr>
            <a:xfrm>
              <a:off x="6183535" y="2539588"/>
              <a:ext cx="2532980" cy="3894510"/>
            </a:xfrm>
            <a:custGeom>
              <a:avLst/>
              <a:gdLst>
                <a:gd name="connsiteX0" fmla="*/ 2532980 w 2532980"/>
                <a:gd name="connsiteY0" fmla="*/ 0 h 3894510"/>
                <a:gd name="connsiteX1" fmla="*/ 2532980 w 2532980"/>
                <a:gd name="connsiteY1" fmla="*/ 3304359 h 3894510"/>
                <a:gd name="connsiteX2" fmla="*/ 2408808 w 2532980"/>
                <a:gd name="connsiteY2" fmla="*/ 3334008 h 3894510"/>
                <a:gd name="connsiteX3" fmla="*/ 2215398 w 2532980"/>
                <a:gd name="connsiteY3" fmla="*/ 3397773 h 3894510"/>
                <a:gd name="connsiteX4" fmla="*/ 2096865 w 2532980"/>
                <a:gd name="connsiteY4" fmla="*/ 3753373 h 3894510"/>
                <a:gd name="connsiteX5" fmla="*/ 877666 w 2532980"/>
                <a:gd name="connsiteY5" fmla="*/ 3871906 h 3894510"/>
                <a:gd name="connsiteX6" fmla="*/ 1030066 w 2532980"/>
                <a:gd name="connsiteY6" fmla="*/ 3330039 h 3894510"/>
                <a:gd name="connsiteX7" fmla="*/ 620094 w 2532980"/>
                <a:gd name="connsiteY7" fmla="*/ 3194308 h 3894510"/>
                <a:gd name="connsiteX8" fmla="*/ 505133 w 2532980"/>
                <a:gd name="connsiteY8" fmla="*/ 3211506 h 3894510"/>
                <a:gd name="connsiteX9" fmla="*/ 437399 w 2532980"/>
                <a:gd name="connsiteY9" fmla="*/ 3617906 h 3894510"/>
                <a:gd name="connsiteX10" fmla="*/ 83917 w 2532980"/>
                <a:gd name="connsiteY10" fmla="*/ 3776656 h 3894510"/>
                <a:gd name="connsiteX11" fmla="*/ 0 w 2532980"/>
                <a:gd name="connsiteY11" fmla="*/ 3801075 h 3894510"/>
                <a:gd name="connsiteX12" fmla="*/ 0 w 2532980"/>
                <a:gd name="connsiteY12" fmla="*/ 1 h 3894510"/>
                <a:gd name="connsiteX13" fmla="*/ 198567 w 2532980"/>
                <a:gd name="connsiteY13" fmla="*/ 1 h 3894510"/>
                <a:gd name="connsiteX14" fmla="*/ 197020 w 2532980"/>
                <a:gd name="connsiteY14" fmla="*/ 20128 h 3894510"/>
                <a:gd name="connsiteX15" fmla="*/ 282559 w 2532980"/>
                <a:gd name="connsiteY15" fmla="*/ 216123 h 3894510"/>
                <a:gd name="connsiteX16" fmla="*/ 1087542 w 2532980"/>
                <a:gd name="connsiteY16" fmla="*/ 991368 h 3894510"/>
                <a:gd name="connsiteX17" fmla="*/ 1482612 w 2532980"/>
                <a:gd name="connsiteY17" fmla="*/ 983934 h 3894510"/>
                <a:gd name="connsiteX18" fmla="*/ 2257857 w 2532980"/>
                <a:gd name="connsiteY18" fmla="*/ 178951 h 3894510"/>
                <a:gd name="connsiteX19" fmla="*/ 2331852 w 2532980"/>
                <a:gd name="connsiteY19" fmla="*/ 33328 h 3894510"/>
                <a:gd name="connsiteX20" fmla="*/ 2334414 w 2532980"/>
                <a:gd name="connsiteY20" fmla="*/ 1 h 3894510"/>
                <a:gd name="connsiteX21" fmla="*/ 2532980 w 2532980"/>
                <a:gd name="connsiteY21" fmla="*/ 0 h 389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32980" h="3894510">
                  <a:moveTo>
                    <a:pt x="2532980" y="0"/>
                  </a:moveTo>
                  <a:lnTo>
                    <a:pt x="2532980" y="3304359"/>
                  </a:lnTo>
                  <a:lnTo>
                    <a:pt x="2408808" y="3334008"/>
                  </a:lnTo>
                  <a:cubicBezTo>
                    <a:pt x="2328111" y="3355440"/>
                    <a:pt x="2259848" y="3378018"/>
                    <a:pt x="2215398" y="3397773"/>
                  </a:cubicBezTo>
                  <a:cubicBezTo>
                    <a:pt x="2037598" y="3476795"/>
                    <a:pt x="2319820" y="3674351"/>
                    <a:pt x="2096865" y="3753373"/>
                  </a:cubicBezTo>
                  <a:cubicBezTo>
                    <a:pt x="1873911" y="3832395"/>
                    <a:pt x="1055466" y="3942462"/>
                    <a:pt x="877666" y="3871906"/>
                  </a:cubicBezTo>
                  <a:cubicBezTo>
                    <a:pt x="699865" y="3801350"/>
                    <a:pt x="1092155" y="3440106"/>
                    <a:pt x="1030066" y="3330039"/>
                  </a:cubicBezTo>
                  <a:cubicBezTo>
                    <a:pt x="983499" y="3247489"/>
                    <a:pt x="767071" y="3195102"/>
                    <a:pt x="620094" y="3194308"/>
                  </a:cubicBezTo>
                  <a:cubicBezTo>
                    <a:pt x="571103" y="3194044"/>
                    <a:pt x="529828" y="3199512"/>
                    <a:pt x="505133" y="3211506"/>
                  </a:cubicBezTo>
                  <a:cubicBezTo>
                    <a:pt x="406355" y="3259484"/>
                    <a:pt x="570045" y="3510662"/>
                    <a:pt x="437399" y="3617906"/>
                  </a:cubicBezTo>
                  <a:cubicBezTo>
                    <a:pt x="371077" y="3671529"/>
                    <a:pt x="229261" y="3730795"/>
                    <a:pt x="83917" y="3776656"/>
                  </a:cubicBezTo>
                  <a:lnTo>
                    <a:pt x="0" y="3801075"/>
                  </a:lnTo>
                  <a:lnTo>
                    <a:pt x="0" y="1"/>
                  </a:lnTo>
                  <a:lnTo>
                    <a:pt x="198567" y="1"/>
                  </a:lnTo>
                  <a:lnTo>
                    <a:pt x="197020" y="20128"/>
                  </a:lnTo>
                  <a:cubicBezTo>
                    <a:pt x="198365" y="91621"/>
                    <a:pt x="226985" y="162601"/>
                    <a:pt x="282559" y="216123"/>
                  </a:cubicBezTo>
                  <a:lnTo>
                    <a:pt x="1087542" y="991368"/>
                  </a:lnTo>
                  <a:cubicBezTo>
                    <a:pt x="1198691" y="1098411"/>
                    <a:pt x="1375569" y="1095083"/>
                    <a:pt x="1482612" y="983934"/>
                  </a:cubicBezTo>
                  <a:lnTo>
                    <a:pt x="2257857" y="178951"/>
                  </a:lnTo>
                  <a:cubicBezTo>
                    <a:pt x="2297998" y="137270"/>
                    <a:pt x="2322618" y="86346"/>
                    <a:pt x="2331852" y="33328"/>
                  </a:cubicBezTo>
                  <a:lnTo>
                    <a:pt x="2334414" y="1"/>
                  </a:lnTo>
                  <a:lnTo>
                    <a:pt x="2532980" y="0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007E5588-A6BC-480A-999B-E4FF6F368511}"/>
              </a:ext>
            </a:extLst>
          </p:cNvPr>
          <p:cNvGrpSpPr/>
          <p:nvPr userDrawn="1"/>
        </p:nvGrpSpPr>
        <p:grpSpPr>
          <a:xfrm>
            <a:off x="6649043" y="1904693"/>
            <a:ext cx="1899735" cy="3073709"/>
            <a:chOff x="8865390" y="2539588"/>
            <a:chExt cx="2532980" cy="4098279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B8964C92-826F-4D4B-820B-7811A437AAB3}"/>
                </a:ext>
              </a:extLst>
            </p:cNvPr>
            <p:cNvSpPr/>
            <p:nvPr userDrawn="1"/>
          </p:nvSpPr>
          <p:spPr>
            <a:xfrm>
              <a:off x="8865390" y="5790439"/>
              <a:ext cx="2532980" cy="847428"/>
            </a:xfrm>
            <a:custGeom>
              <a:avLst/>
              <a:gdLst>
                <a:gd name="connsiteX0" fmla="*/ 269349 w 2532980"/>
                <a:gd name="connsiteY0" fmla="*/ 78 h 847428"/>
                <a:gd name="connsiteX1" fmla="*/ 481810 w 2532980"/>
                <a:gd name="connsiteY1" fmla="*/ 28388 h 847428"/>
                <a:gd name="connsiteX2" fmla="*/ 803543 w 2532980"/>
                <a:gd name="connsiteY2" fmla="*/ 654922 h 847428"/>
                <a:gd name="connsiteX3" fmla="*/ 1785677 w 2532980"/>
                <a:gd name="connsiteY3" fmla="*/ 231588 h 847428"/>
                <a:gd name="connsiteX4" fmla="*/ 2293677 w 2532980"/>
                <a:gd name="connsiteY4" fmla="*/ 621055 h 847428"/>
                <a:gd name="connsiteX5" fmla="*/ 2503425 w 2532980"/>
                <a:gd name="connsiteY5" fmla="*/ 500355 h 847428"/>
                <a:gd name="connsiteX6" fmla="*/ 2532980 w 2532980"/>
                <a:gd name="connsiteY6" fmla="*/ 472011 h 847428"/>
                <a:gd name="connsiteX7" fmla="*/ 2532980 w 2532980"/>
                <a:gd name="connsiteY7" fmla="*/ 596320 h 847428"/>
                <a:gd name="connsiteX8" fmla="*/ 2532980 w 2532980"/>
                <a:gd name="connsiteY8" fmla="*/ 721874 h 847428"/>
                <a:gd name="connsiteX9" fmla="*/ 2407426 w 2532980"/>
                <a:gd name="connsiteY9" fmla="*/ 847428 h 847428"/>
                <a:gd name="connsiteX10" fmla="*/ 125554 w 2532980"/>
                <a:gd name="connsiteY10" fmla="*/ 847428 h 847428"/>
                <a:gd name="connsiteX11" fmla="*/ 0 w 2532980"/>
                <a:gd name="connsiteY11" fmla="*/ 721874 h 847428"/>
                <a:gd name="connsiteX12" fmla="*/ 0 w 2532980"/>
                <a:gd name="connsiteY12" fmla="*/ 596320 h 847428"/>
                <a:gd name="connsiteX13" fmla="*/ 0 w 2532980"/>
                <a:gd name="connsiteY13" fmla="*/ 25614 h 847428"/>
                <a:gd name="connsiteX14" fmla="*/ 135636 w 2532980"/>
                <a:gd name="connsiteY14" fmla="*/ 7850 h 847428"/>
                <a:gd name="connsiteX15" fmla="*/ 269349 w 2532980"/>
                <a:gd name="connsiteY15" fmla="*/ 78 h 84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32980" h="847428">
                  <a:moveTo>
                    <a:pt x="269349" y="78"/>
                  </a:moveTo>
                  <a:cubicBezTo>
                    <a:pt x="354281" y="-892"/>
                    <a:pt x="428893" y="7221"/>
                    <a:pt x="481810" y="28388"/>
                  </a:cubicBezTo>
                  <a:cubicBezTo>
                    <a:pt x="693477" y="113055"/>
                    <a:pt x="586232" y="621055"/>
                    <a:pt x="803543" y="654922"/>
                  </a:cubicBezTo>
                  <a:cubicBezTo>
                    <a:pt x="1020854" y="688789"/>
                    <a:pt x="1537321" y="237233"/>
                    <a:pt x="1785677" y="231588"/>
                  </a:cubicBezTo>
                  <a:cubicBezTo>
                    <a:pt x="2034033" y="225944"/>
                    <a:pt x="2079188" y="629522"/>
                    <a:pt x="2293677" y="621055"/>
                  </a:cubicBezTo>
                  <a:cubicBezTo>
                    <a:pt x="2374110" y="617880"/>
                    <a:pt x="2433906" y="567080"/>
                    <a:pt x="2503425" y="500355"/>
                  </a:cubicBezTo>
                  <a:lnTo>
                    <a:pt x="2532980" y="472011"/>
                  </a:lnTo>
                  <a:lnTo>
                    <a:pt x="2532980" y="596320"/>
                  </a:lnTo>
                  <a:lnTo>
                    <a:pt x="2532980" y="721874"/>
                  </a:lnTo>
                  <a:cubicBezTo>
                    <a:pt x="2532980" y="791216"/>
                    <a:pt x="2476768" y="847428"/>
                    <a:pt x="2407426" y="847428"/>
                  </a:cubicBezTo>
                  <a:lnTo>
                    <a:pt x="125554" y="847428"/>
                  </a:lnTo>
                  <a:cubicBezTo>
                    <a:pt x="56212" y="847428"/>
                    <a:pt x="0" y="791216"/>
                    <a:pt x="0" y="721874"/>
                  </a:cubicBezTo>
                  <a:lnTo>
                    <a:pt x="0" y="596320"/>
                  </a:lnTo>
                  <a:lnTo>
                    <a:pt x="0" y="25614"/>
                  </a:lnTo>
                  <a:lnTo>
                    <a:pt x="135636" y="7850"/>
                  </a:lnTo>
                  <a:cubicBezTo>
                    <a:pt x="181838" y="3319"/>
                    <a:pt x="226884" y="563"/>
                    <a:pt x="269349" y="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4148278-C43B-458D-BA37-B4128B6630C6}"/>
                </a:ext>
              </a:extLst>
            </p:cNvPr>
            <p:cNvSpPr/>
            <p:nvPr userDrawn="1"/>
          </p:nvSpPr>
          <p:spPr>
            <a:xfrm>
              <a:off x="8865390" y="2539588"/>
              <a:ext cx="2532980" cy="3907586"/>
            </a:xfrm>
            <a:custGeom>
              <a:avLst/>
              <a:gdLst>
                <a:gd name="connsiteX0" fmla="*/ 2532980 w 2532980"/>
                <a:gd name="connsiteY0" fmla="*/ 0 h 3907586"/>
                <a:gd name="connsiteX1" fmla="*/ 2532980 w 2532980"/>
                <a:gd name="connsiteY1" fmla="*/ 3722862 h 3907586"/>
                <a:gd name="connsiteX2" fmla="*/ 2503425 w 2532980"/>
                <a:gd name="connsiteY2" fmla="*/ 3751206 h 3907586"/>
                <a:gd name="connsiteX3" fmla="*/ 2293677 w 2532980"/>
                <a:gd name="connsiteY3" fmla="*/ 3871906 h 3907586"/>
                <a:gd name="connsiteX4" fmla="*/ 1785677 w 2532980"/>
                <a:gd name="connsiteY4" fmla="*/ 3482439 h 3907586"/>
                <a:gd name="connsiteX5" fmla="*/ 803543 w 2532980"/>
                <a:gd name="connsiteY5" fmla="*/ 3905773 h 3907586"/>
                <a:gd name="connsiteX6" fmla="*/ 481810 w 2532980"/>
                <a:gd name="connsiteY6" fmla="*/ 3279239 h 3907586"/>
                <a:gd name="connsiteX7" fmla="*/ 135636 w 2532980"/>
                <a:gd name="connsiteY7" fmla="*/ 3258701 h 3907586"/>
                <a:gd name="connsiteX8" fmla="*/ 0 w 2532980"/>
                <a:gd name="connsiteY8" fmla="*/ 3276465 h 3907586"/>
                <a:gd name="connsiteX9" fmla="*/ 0 w 2532980"/>
                <a:gd name="connsiteY9" fmla="*/ 1 h 3907586"/>
                <a:gd name="connsiteX10" fmla="*/ 198567 w 2532980"/>
                <a:gd name="connsiteY10" fmla="*/ 1 h 3907586"/>
                <a:gd name="connsiteX11" fmla="*/ 197020 w 2532980"/>
                <a:gd name="connsiteY11" fmla="*/ 20128 h 3907586"/>
                <a:gd name="connsiteX12" fmla="*/ 282559 w 2532980"/>
                <a:gd name="connsiteY12" fmla="*/ 216123 h 3907586"/>
                <a:gd name="connsiteX13" fmla="*/ 1087542 w 2532980"/>
                <a:gd name="connsiteY13" fmla="*/ 991368 h 3907586"/>
                <a:gd name="connsiteX14" fmla="*/ 1482612 w 2532980"/>
                <a:gd name="connsiteY14" fmla="*/ 983934 h 3907586"/>
                <a:gd name="connsiteX15" fmla="*/ 2257857 w 2532980"/>
                <a:gd name="connsiteY15" fmla="*/ 178951 h 3907586"/>
                <a:gd name="connsiteX16" fmla="*/ 2331852 w 2532980"/>
                <a:gd name="connsiteY16" fmla="*/ 33328 h 3907586"/>
                <a:gd name="connsiteX17" fmla="*/ 2334414 w 2532980"/>
                <a:gd name="connsiteY17" fmla="*/ 1 h 3907586"/>
                <a:gd name="connsiteX18" fmla="*/ 2532980 w 2532980"/>
                <a:gd name="connsiteY18" fmla="*/ 0 h 390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2980" h="3907586">
                  <a:moveTo>
                    <a:pt x="2532980" y="0"/>
                  </a:moveTo>
                  <a:lnTo>
                    <a:pt x="2532980" y="3722862"/>
                  </a:lnTo>
                  <a:lnTo>
                    <a:pt x="2503425" y="3751206"/>
                  </a:lnTo>
                  <a:cubicBezTo>
                    <a:pt x="2433906" y="3817931"/>
                    <a:pt x="2374110" y="3868731"/>
                    <a:pt x="2293677" y="3871906"/>
                  </a:cubicBezTo>
                  <a:cubicBezTo>
                    <a:pt x="2079188" y="3880373"/>
                    <a:pt x="2034033" y="3476795"/>
                    <a:pt x="1785677" y="3482439"/>
                  </a:cubicBezTo>
                  <a:cubicBezTo>
                    <a:pt x="1537321" y="3488084"/>
                    <a:pt x="1020854" y="3939640"/>
                    <a:pt x="803543" y="3905773"/>
                  </a:cubicBezTo>
                  <a:cubicBezTo>
                    <a:pt x="586232" y="3871906"/>
                    <a:pt x="693477" y="3363906"/>
                    <a:pt x="481810" y="3279239"/>
                  </a:cubicBezTo>
                  <a:cubicBezTo>
                    <a:pt x="402435" y="3247489"/>
                    <a:pt x="274244" y="3245108"/>
                    <a:pt x="135636" y="3258701"/>
                  </a:cubicBezTo>
                  <a:lnTo>
                    <a:pt x="0" y="3276465"/>
                  </a:lnTo>
                  <a:lnTo>
                    <a:pt x="0" y="1"/>
                  </a:lnTo>
                  <a:lnTo>
                    <a:pt x="198567" y="1"/>
                  </a:lnTo>
                  <a:lnTo>
                    <a:pt x="197020" y="20128"/>
                  </a:lnTo>
                  <a:cubicBezTo>
                    <a:pt x="198365" y="91621"/>
                    <a:pt x="226985" y="162601"/>
                    <a:pt x="282559" y="216123"/>
                  </a:cubicBezTo>
                  <a:lnTo>
                    <a:pt x="1087542" y="991368"/>
                  </a:lnTo>
                  <a:cubicBezTo>
                    <a:pt x="1198691" y="1098411"/>
                    <a:pt x="1375569" y="1095083"/>
                    <a:pt x="1482612" y="983934"/>
                  </a:cubicBezTo>
                  <a:lnTo>
                    <a:pt x="2257857" y="178951"/>
                  </a:lnTo>
                  <a:cubicBezTo>
                    <a:pt x="2297998" y="137270"/>
                    <a:pt x="2322618" y="86346"/>
                    <a:pt x="2331852" y="33328"/>
                  </a:cubicBezTo>
                  <a:lnTo>
                    <a:pt x="2334414" y="1"/>
                  </a:lnTo>
                  <a:lnTo>
                    <a:pt x="2532980" y="0"/>
                  </a:lnTo>
                  <a:close/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0A9C8C8-6173-4024-BF99-DAD67C8523AA}"/>
              </a:ext>
            </a:extLst>
          </p:cNvPr>
          <p:cNvSpPr/>
          <p:nvPr userDrawn="1"/>
        </p:nvSpPr>
        <p:spPr>
          <a:xfrm rot="2635315">
            <a:off x="968663" y="1268314"/>
            <a:ext cx="1205557" cy="1184245"/>
          </a:xfrm>
          <a:custGeom>
            <a:avLst/>
            <a:gdLst>
              <a:gd name="connsiteX0" fmla="*/ 81836 w 1607409"/>
              <a:gd name="connsiteY0" fmla="*/ 81836 h 1578994"/>
              <a:gd name="connsiteX1" fmla="*/ 279406 w 1607409"/>
              <a:gd name="connsiteY1" fmla="*/ 0 h 1578994"/>
              <a:gd name="connsiteX2" fmla="*/ 1396994 w 1607409"/>
              <a:gd name="connsiteY2" fmla="*/ 0 h 1578994"/>
              <a:gd name="connsiteX3" fmla="*/ 1594564 w 1607409"/>
              <a:gd name="connsiteY3" fmla="*/ 81836 h 1578994"/>
              <a:gd name="connsiteX4" fmla="*/ 1607409 w 1607409"/>
              <a:gd name="connsiteY4" fmla="*/ 97405 h 1578994"/>
              <a:gd name="connsiteX5" fmla="*/ 68989 w 1607409"/>
              <a:gd name="connsiteY5" fmla="*/ 1578994 h 1578994"/>
              <a:gd name="connsiteX6" fmla="*/ 47718 w 1607409"/>
              <a:gd name="connsiteY6" fmla="*/ 1553213 h 1578994"/>
              <a:gd name="connsiteX7" fmla="*/ 0 w 1607409"/>
              <a:gd name="connsiteY7" fmla="*/ 1396994 h 1578994"/>
              <a:gd name="connsiteX8" fmla="*/ 0 w 1607409"/>
              <a:gd name="connsiteY8" fmla="*/ 279406 h 1578994"/>
              <a:gd name="connsiteX9" fmla="*/ 81836 w 1607409"/>
              <a:gd name="connsiteY9" fmla="*/ 81836 h 157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7409" h="1578994">
                <a:moveTo>
                  <a:pt x="81836" y="81836"/>
                </a:moveTo>
                <a:cubicBezTo>
                  <a:pt x="132399" y="31274"/>
                  <a:pt x="202250" y="0"/>
                  <a:pt x="279406" y="0"/>
                </a:cubicBezTo>
                <a:lnTo>
                  <a:pt x="1396994" y="0"/>
                </a:lnTo>
                <a:cubicBezTo>
                  <a:pt x="1474150" y="0"/>
                  <a:pt x="1544002" y="31273"/>
                  <a:pt x="1594564" y="81836"/>
                </a:cubicBezTo>
                <a:lnTo>
                  <a:pt x="1607409" y="97405"/>
                </a:lnTo>
                <a:lnTo>
                  <a:pt x="68989" y="1578994"/>
                </a:lnTo>
                <a:lnTo>
                  <a:pt x="47718" y="1553213"/>
                </a:lnTo>
                <a:cubicBezTo>
                  <a:pt x="17592" y="1508619"/>
                  <a:pt x="0" y="1454861"/>
                  <a:pt x="0" y="1396994"/>
                </a:cubicBezTo>
                <a:lnTo>
                  <a:pt x="0" y="279406"/>
                </a:lnTo>
                <a:cubicBezTo>
                  <a:pt x="0" y="202250"/>
                  <a:pt x="31274" y="132399"/>
                  <a:pt x="81836" y="81836"/>
                </a:cubicBezTo>
                <a:close/>
              </a:path>
            </a:pathLst>
          </a:cu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6DCDFA3D-FB8E-473A-BF30-4F531FF0675E}"/>
              </a:ext>
            </a:extLst>
          </p:cNvPr>
          <p:cNvSpPr/>
          <p:nvPr userDrawn="1"/>
        </p:nvSpPr>
        <p:spPr>
          <a:xfrm rot="2635315">
            <a:off x="2980054" y="1268314"/>
            <a:ext cx="1205557" cy="1184245"/>
          </a:xfrm>
          <a:custGeom>
            <a:avLst/>
            <a:gdLst>
              <a:gd name="connsiteX0" fmla="*/ 81836 w 1607409"/>
              <a:gd name="connsiteY0" fmla="*/ 81836 h 1578994"/>
              <a:gd name="connsiteX1" fmla="*/ 279406 w 1607409"/>
              <a:gd name="connsiteY1" fmla="*/ 0 h 1578994"/>
              <a:gd name="connsiteX2" fmla="*/ 1396994 w 1607409"/>
              <a:gd name="connsiteY2" fmla="*/ 0 h 1578994"/>
              <a:gd name="connsiteX3" fmla="*/ 1594564 w 1607409"/>
              <a:gd name="connsiteY3" fmla="*/ 81836 h 1578994"/>
              <a:gd name="connsiteX4" fmla="*/ 1607409 w 1607409"/>
              <a:gd name="connsiteY4" fmla="*/ 97405 h 1578994"/>
              <a:gd name="connsiteX5" fmla="*/ 68989 w 1607409"/>
              <a:gd name="connsiteY5" fmla="*/ 1578994 h 1578994"/>
              <a:gd name="connsiteX6" fmla="*/ 47718 w 1607409"/>
              <a:gd name="connsiteY6" fmla="*/ 1553213 h 1578994"/>
              <a:gd name="connsiteX7" fmla="*/ 0 w 1607409"/>
              <a:gd name="connsiteY7" fmla="*/ 1396994 h 1578994"/>
              <a:gd name="connsiteX8" fmla="*/ 0 w 1607409"/>
              <a:gd name="connsiteY8" fmla="*/ 279406 h 1578994"/>
              <a:gd name="connsiteX9" fmla="*/ 81836 w 1607409"/>
              <a:gd name="connsiteY9" fmla="*/ 81836 h 157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7409" h="1578994">
                <a:moveTo>
                  <a:pt x="81836" y="81836"/>
                </a:moveTo>
                <a:cubicBezTo>
                  <a:pt x="132399" y="31274"/>
                  <a:pt x="202250" y="0"/>
                  <a:pt x="279406" y="0"/>
                </a:cubicBezTo>
                <a:lnTo>
                  <a:pt x="1396994" y="0"/>
                </a:lnTo>
                <a:cubicBezTo>
                  <a:pt x="1474150" y="0"/>
                  <a:pt x="1544002" y="31273"/>
                  <a:pt x="1594564" y="81836"/>
                </a:cubicBezTo>
                <a:lnTo>
                  <a:pt x="1607409" y="97405"/>
                </a:lnTo>
                <a:lnTo>
                  <a:pt x="68989" y="1578994"/>
                </a:lnTo>
                <a:lnTo>
                  <a:pt x="47718" y="1553213"/>
                </a:lnTo>
                <a:cubicBezTo>
                  <a:pt x="17592" y="1508619"/>
                  <a:pt x="0" y="1454861"/>
                  <a:pt x="0" y="1396994"/>
                </a:cubicBezTo>
                <a:lnTo>
                  <a:pt x="0" y="279406"/>
                </a:lnTo>
                <a:cubicBezTo>
                  <a:pt x="0" y="202250"/>
                  <a:pt x="31274" y="132399"/>
                  <a:pt x="81836" y="81836"/>
                </a:cubicBezTo>
                <a:close/>
              </a:path>
            </a:pathLst>
          </a:custGeom>
          <a:gradFill>
            <a:gsLst>
              <a:gs pos="3000">
                <a:schemeClr val="accent2">
                  <a:lumMod val="60000"/>
                  <a:lumOff val="40000"/>
                </a:schemeClr>
              </a:gs>
              <a:gs pos="52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09E663A-C826-4CA2-9DDC-490F234059BE}"/>
              </a:ext>
            </a:extLst>
          </p:cNvPr>
          <p:cNvSpPr/>
          <p:nvPr userDrawn="1"/>
        </p:nvSpPr>
        <p:spPr>
          <a:xfrm rot="2635315">
            <a:off x="4991444" y="1268314"/>
            <a:ext cx="1205557" cy="1184245"/>
          </a:xfrm>
          <a:custGeom>
            <a:avLst/>
            <a:gdLst>
              <a:gd name="connsiteX0" fmla="*/ 81836 w 1607409"/>
              <a:gd name="connsiteY0" fmla="*/ 81836 h 1578994"/>
              <a:gd name="connsiteX1" fmla="*/ 279406 w 1607409"/>
              <a:gd name="connsiteY1" fmla="*/ 0 h 1578994"/>
              <a:gd name="connsiteX2" fmla="*/ 1396994 w 1607409"/>
              <a:gd name="connsiteY2" fmla="*/ 0 h 1578994"/>
              <a:gd name="connsiteX3" fmla="*/ 1594564 w 1607409"/>
              <a:gd name="connsiteY3" fmla="*/ 81836 h 1578994"/>
              <a:gd name="connsiteX4" fmla="*/ 1607409 w 1607409"/>
              <a:gd name="connsiteY4" fmla="*/ 97405 h 1578994"/>
              <a:gd name="connsiteX5" fmla="*/ 68989 w 1607409"/>
              <a:gd name="connsiteY5" fmla="*/ 1578994 h 1578994"/>
              <a:gd name="connsiteX6" fmla="*/ 47718 w 1607409"/>
              <a:gd name="connsiteY6" fmla="*/ 1553213 h 1578994"/>
              <a:gd name="connsiteX7" fmla="*/ 0 w 1607409"/>
              <a:gd name="connsiteY7" fmla="*/ 1396994 h 1578994"/>
              <a:gd name="connsiteX8" fmla="*/ 0 w 1607409"/>
              <a:gd name="connsiteY8" fmla="*/ 279406 h 1578994"/>
              <a:gd name="connsiteX9" fmla="*/ 81836 w 1607409"/>
              <a:gd name="connsiteY9" fmla="*/ 81836 h 157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7409" h="1578994">
                <a:moveTo>
                  <a:pt x="81836" y="81836"/>
                </a:moveTo>
                <a:cubicBezTo>
                  <a:pt x="132399" y="31274"/>
                  <a:pt x="202250" y="0"/>
                  <a:pt x="279406" y="0"/>
                </a:cubicBezTo>
                <a:lnTo>
                  <a:pt x="1396994" y="0"/>
                </a:lnTo>
                <a:cubicBezTo>
                  <a:pt x="1474150" y="0"/>
                  <a:pt x="1544002" y="31273"/>
                  <a:pt x="1594564" y="81836"/>
                </a:cubicBezTo>
                <a:lnTo>
                  <a:pt x="1607409" y="97405"/>
                </a:lnTo>
                <a:lnTo>
                  <a:pt x="68989" y="1578994"/>
                </a:lnTo>
                <a:lnTo>
                  <a:pt x="47718" y="1553213"/>
                </a:lnTo>
                <a:cubicBezTo>
                  <a:pt x="17592" y="1508619"/>
                  <a:pt x="0" y="1454861"/>
                  <a:pt x="0" y="1396994"/>
                </a:cubicBezTo>
                <a:lnTo>
                  <a:pt x="0" y="279406"/>
                </a:lnTo>
                <a:cubicBezTo>
                  <a:pt x="0" y="202250"/>
                  <a:pt x="31274" y="132399"/>
                  <a:pt x="81836" y="81836"/>
                </a:cubicBezTo>
                <a:close/>
              </a:path>
            </a:pathLst>
          </a:custGeom>
          <a:gradFill>
            <a:gsLst>
              <a:gs pos="3000">
                <a:schemeClr val="accent3">
                  <a:lumMod val="60000"/>
                  <a:lumOff val="40000"/>
                </a:schemeClr>
              </a:gs>
              <a:gs pos="52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C389F415-13E6-4D18-9637-7DC8403F5F6C}"/>
              </a:ext>
            </a:extLst>
          </p:cNvPr>
          <p:cNvSpPr/>
          <p:nvPr userDrawn="1"/>
        </p:nvSpPr>
        <p:spPr>
          <a:xfrm rot="2635315">
            <a:off x="7002836" y="1268314"/>
            <a:ext cx="1205557" cy="1184245"/>
          </a:xfrm>
          <a:custGeom>
            <a:avLst/>
            <a:gdLst>
              <a:gd name="connsiteX0" fmla="*/ 81836 w 1607409"/>
              <a:gd name="connsiteY0" fmla="*/ 81836 h 1578994"/>
              <a:gd name="connsiteX1" fmla="*/ 279406 w 1607409"/>
              <a:gd name="connsiteY1" fmla="*/ 0 h 1578994"/>
              <a:gd name="connsiteX2" fmla="*/ 1396994 w 1607409"/>
              <a:gd name="connsiteY2" fmla="*/ 0 h 1578994"/>
              <a:gd name="connsiteX3" fmla="*/ 1594564 w 1607409"/>
              <a:gd name="connsiteY3" fmla="*/ 81836 h 1578994"/>
              <a:gd name="connsiteX4" fmla="*/ 1607409 w 1607409"/>
              <a:gd name="connsiteY4" fmla="*/ 97405 h 1578994"/>
              <a:gd name="connsiteX5" fmla="*/ 68989 w 1607409"/>
              <a:gd name="connsiteY5" fmla="*/ 1578994 h 1578994"/>
              <a:gd name="connsiteX6" fmla="*/ 47718 w 1607409"/>
              <a:gd name="connsiteY6" fmla="*/ 1553213 h 1578994"/>
              <a:gd name="connsiteX7" fmla="*/ 0 w 1607409"/>
              <a:gd name="connsiteY7" fmla="*/ 1396994 h 1578994"/>
              <a:gd name="connsiteX8" fmla="*/ 0 w 1607409"/>
              <a:gd name="connsiteY8" fmla="*/ 279406 h 1578994"/>
              <a:gd name="connsiteX9" fmla="*/ 81836 w 1607409"/>
              <a:gd name="connsiteY9" fmla="*/ 81836 h 157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7409" h="1578994">
                <a:moveTo>
                  <a:pt x="81836" y="81836"/>
                </a:moveTo>
                <a:cubicBezTo>
                  <a:pt x="132399" y="31274"/>
                  <a:pt x="202250" y="0"/>
                  <a:pt x="279406" y="0"/>
                </a:cubicBezTo>
                <a:lnTo>
                  <a:pt x="1396994" y="0"/>
                </a:lnTo>
                <a:cubicBezTo>
                  <a:pt x="1474150" y="0"/>
                  <a:pt x="1544002" y="31273"/>
                  <a:pt x="1594564" y="81836"/>
                </a:cubicBezTo>
                <a:lnTo>
                  <a:pt x="1607409" y="97405"/>
                </a:lnTo>
                <a:lnTo>
                  <a:pt x="68989" y="1578994"/>
                </a:lnTo>
                <a:lnTo>
                  <a:pt x="47718" y="1553213"/>
                </a:lnTo>
                <a:cubicBezTo>
                  <a:pt x="17592" y="1508619"/>
                  <a:pt x="0" y="1454861"/>
                  <a:pt x="0" y="1396994"/>
                </a:cubicBezTo>
                <a:lnTo>
                  <a:pt x="0" y="279406"/>
                </a:lnTo>
                <a:cubicBezTo>
                  <a:pt x="0" y="202250"/>
                  <a:pt x="31274" y="132399"/>
                  <a:pt x="81836" y="81836"/>
                </a:cubicBezTo>
                <a:close/>
              </a:path>
            </a:pathLst>
          </a:custGeom>
          <a:gradFill>
            <a:gsLst>
              <a:gs pos="3000">
                <a:schemeClr val="accent5">
                  <a:lumMod val="60000"/>
                  <a:lumOff val="40000"/>
                </a:schemeClr>
              </a:gs>
              <a:gs pos="52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6" name="Text Placeholder 27">
            <a:extLst>
              <a:ext uri="{FF2B5EF4-FFF2-40B4-BE49-F238E27FC236}">
                <a16:creationId xmlns="" xmlns:a16="http://schemas.microsoft.com/office/drawing/2014/main" id="{F02005E6-7930-4368-BDAA-DD1E2C940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7357" y="1429883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="" xmlns:a16="http://schemas.microsoft.com/office/drawing/2014/main" id="{C17D2B72-7857-46F7-9BBA-BEC97A89F1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2045" y="1429883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="" xmlns:a16="http://schemas.microsoft.com/office/drawing/2014/main" id="{FBF28FB0-C4C3-4271-8F7F-29D36A4C12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3437" y="1429883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="" xmlns:a16="http://schemas.microsoft.com/office/drawing/2014/main" id="{626A96D1-457D-48A1-8935-984354CEC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11531" y="1429883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="" xmlns:a16="http://schemas.microsoft.com/office/drawing/2014/main" id="{C7B61A7C-E2E4-468C-8DCD-F0FC82C19D9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97119" y="1920324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="" xmlns:a16="http://schemas.microsoft.com/office/drawing/2014/main" id="{805ED576-AAE3-48D9-B2A4-62BD9251815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08511" y="1920324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17">
            <a:extLst>
              <a:ext uri="{FF2B5EF4-FFF2-40B4-BE49-F238E27FC236}">
                <a16:creationId xmlns="" xmlns:a16="http://schemas.microsoft.com/office/drawing/2014/main" id="{4CFE0D55-571B-4CE2-9A6E-347D20975EF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319902" y="1920324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17">
            <a:extLst>
              <a:ext uri="{FF2B5EF4-FFF2-40B4-BE49-F238E27FC236}">
                <a16:creationId xmlns="" xmlns:a16="http://schemas.microsoft.com/office/drawing/2014/main" id="{E9178B1A-60F2-4761-A633-83A16FE7589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31293" y="1920324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15">
            <a:extLst>
              <a:ext uri="{FF2B5EF4-FFF2-40B4-BE49-F238E27FC236}">
                <a16:creationId xmlns="" xmlns:a16="http://schemas.microsoft.com/office/drawing/2014/main" id="{474048DE-1D7E-4443-97C0-2F49E768C1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821" y="2749693"/>
            <a:ext cx="1689830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D5AF7018-57F4-481C-B859-666FAE06C9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6525" y="3125628"/>
            <a:ext cx="1689830" cy="95515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="" xmlns:a16="http://schemas.microsoft.com/office/drawing/2014/main" id="{31C335C0-5A0F-417A-859A-99A5DC128D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731213" y="2749693"/>
            <a:ext cx="1689830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="" xmlns:a16="http://schemas.microsoft.com/office/drawing/2014/main" id="{5E443D90-AFE2-44B8-AE81-FFFD8A142C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37917" y="3125628"/>
            <a:ext cx="1689830" cy="95515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="" xmlns:a16="http://schemas.microsoft.com/office/drawing/2014/main" id="{D3883411-0E48-4BC6-98AE-EEFB0E61B0C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49309" y="2749693"/>
            <a:ext cx="1689830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CEB276DC-8E18-4EB5-B756-4A94C9D67F0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6013" y="3125628"/>
            <a:ext cx="1689830" cy="95515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="" xmlns:a16="http://schemas.microsoft.com/office/drawing/2014/main" id="{9200FBF1-DDF5-453E-8103-823F317D86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734350" y="2749693"/>
            <a:ext cx="1689830" cy="34787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="" xmlns:a16="http://schemas.microsoft.com/office/drawing/2014/main" id="{3A31519F-3A77-410A-8AC4-3B694AD213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41054" y="3125628"/>
            <a:ext cx="1689830" cy="955158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09120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/>
      <p:bldP spid="18" grpId="0" build="p"/>
      <p:bldP spid="19" grpId="0" build="p"/>
      <p:bldP spid="20" grpId="0"/>
      <p:bldP spid="21" grpId="0"/>
      <p:bldP spid="22" grpId="0"/>
      <p:bldP spid="23" grpId="0"/>
      <p:bldP spid="2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E23EF25D-15AE-4AA4-A259-38E2529D7402}"/>
              </a:ext>
            </a:extLst>
          </p:cNvPr>
          <p:cNvSpPr/>
          <p:nvPr/>
        </p:nvSpPr>
        <p:spPr>
          <a:xfrm flipH="1">
            <a:off x="2999125" y="469473"/>
            <a:ext cx="6011992" cy="4540405"/>
          </a:xfrm>
          <a:custGeom>
            <a:avLst/>
            <a:gdLst>
              <a:gd name="connsiteX0" fmla="*/ 46811 w 7054554"/>
              <a:gd name="connsiteY0" fmla="*/ 3589362 h 5327773"/>
              <a:gd name="connsiteX1" fmla="*/ 974859 w 7054554"/>
              <a:gd name="connsiteY1" fmla="*/ 2538484 h 5327773"/>
              <a:gd name="connsiteX2" fmla="*/ 1643599 w 7054554"/>
              <a:gd name="connsiteY2" fmla="*/ 163774 h 5327773"/>
              <a:gd name="connsiteX3" fmla="*/ 4741641 w 7054554"/>
              <a:gd name="connsiteY3" fmla="*/ 477672 h 5327773"/>
              <a:gd name="connsiteX4" fmla="*/ 5178369 w 7054554"/>
              <a:gd name="connsiteY4" fmla="*/ 2661314 h 5327773"/>
              <a:gd name="connsiteX5" fmla="*/ 7048112 w 7054554"/>
              <a:gd name="connsiteY5" fmla="*/ 4599296 h 5327773"/>
              <a:gd name="connsiteX6" fmla="*/ 5669688 w 7054554"/>
              <a:gd name="connsiteY6" fmla="*/ 4148920 h 5327773"/>
              <a:gd name="connsiteX7" fmla="*/ 2557999 w 7054554"/>
              <a:gd name="connsiteY7" fmla="*/ 5322628 h 5327773"/>
              <a:gd name="connsiteX8" fmla="*/ 46811 w 7054554"/>
              <a:gd name="connsiteY8" fmla="*/ 3589362 h 532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4554" h="5327773">
                <a:moveTo>
                  <a:pt x="46811" y="3589362"/>
                </a:moveTo>
                <a:cubicBezTo>
                  <a:pt x="-217046" y="3125338"/>
                  <a:pt x="708728" y="3109415"/>
                  <a:pt x="974859" y="2538484"/>
                </a:cubicBezTo>
                <a:cubicBezTo>
                  <a:pt x="1240990" y="1967553"/>
                  <a:pt x="1015802" y="507243"/>
                  <a:pt x="1643599" y="163774"/>
                </a:cubicBezTo>
                <a:cubicBezTo>
                  <a:pt x="2271396" y="-179695"/>
                  <a:pt x="4152513" y="61415"/>
                  <a:pt x="4741641" y="477672"/>
                </a:cubicBezTo>
                <a:cubicBezTo>
                  <a:pt x="5330769" y="893929"/>
                  <a:pt x="4793957" y="1974377"/>
                  <a:pt x="5178369" y="2661314"/>
                </a:cubicBezTo>
                <a:cubicBezTo>
                  <a:pt x="5562781" y="3348251"/>
                  <a:pt x="6966226" y="4351362"/>
                  <a:pt x="7048112" y="4599296"/>
                </a:cubicBezTo>
                <a:cubicBezTo>
                  <a:pt x="7129998" y="4847230"/>
                  <a:pt x="6418040" y="4028365"/>
                  <a:pt x="5669688" y="4148920"/>
                </a:cubicBezTo>
                <a:cubicBezTo>
                  <a:pt x="4921336" y="4269475"/>
                  <a:pt x="3490596" y="5413613"/>
                  <a:pt x="2557999" y="5322628"/>
                </a:cubicBezTo>
                <a:cubicBezTo>
                  <a:pt x="1625402" y="5231643"/>
                  <a:pt x="310668" y="4053386"/>
                  <a:pt x="46811" y="35893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44F04CC-B90C-4C6D-A736-1133AD51F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0837" y="133625"/>
            <a:ext cx="6011993" cy="4540406"/>
          </a:xfrm>
          <a:custGeom>
            <a:avLst/>
            <a:gdLst>
              <a:gd name="connsiteX0" fmla="*/ 5150658 w 8015990"/>
              <a:gd name="connsiteY0" fmla="*/ 615 h 6053875"/>
              <a:gd name="connsiteX1" fmla="*/ 6148393 w 8015990"/>
              <a:gd name="connsiteY1" fmla="*/ 186095 h 6053875"/>
              <a:gd name="connsiteX2" fmla="*/ 6908273 w 8015990"/>
              <a:gd name="connsiteY2" fmla="*/ 2884445 h 6053875"/>
              <a:gd name="connsiteX3" fmla="*/ 7962800 w 8015990"/>
              <a:gd name="connsiteY3" fmla="*/ 4078542 h 6053875"/>
              <a:gd name="connsiteX4" fmla="*/ 5109373 w 8015990"/>
              <a:gd name="connsiteY4" fmla="*/ 6048028 h 6053875"/>
              <a:gd name="connsiteX5" fmla="*/ 1573606 w 8015990"/>
              <a:gd name="connsiteY5" fmla="*/ 4714360 h 6053875"/>
              <a:gd name="connsiteX6" fmla="*/ 7322 w 8015990"/>
              <a:gd name="connsiteY6" fmla="*/ 5226116 h 6053875"/>
              <a:gd name="connsiteX7" fmla="*/ 2131884 w 8015990"/>
              <a:gd name="connsiteY7" fmla="*/ 3024015 h 6053875"/>
              <a:gd name="connsiteX8" fmla="*/ 2628132 w 8015990"/>
              <a:gd name="connsiteY8" fmla="*/ 542773 h 6053875"/>
              <a:gd name="connsiteX9" fmla="*/ 5150658 w 8015990"/>
              <a:gd name="connsiteY9" fmla="*/ 615 h 605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15990" h="6053875">
                <a:moveTo>
                  <a:pt x="5150658" y="615"/>
                </a:moveTo>
                <a:cubicBezTo>
                  <a:pt x="5563470" y="7039"/>
                  <a:pt x="5925469" y="64133"/>
                  <a:pt x="6148393" y="186095"/>
                </a:cubicBezTo>
                <a:cubicBezTo>
                  <a:pt x="6861750" y="576374"/>
                  <a:pt x="6605872" y="2235704"/>
                  <a:pt x="6908273" y="2884445"/>
                </a:cubicBezTo>
                <a:cubicBezTo>
                  <a:pt x="7210674" y="3533185"/>
                  <a:pt x="8262617" y="3551278"/>
                  <a:pt x="7962800" y="4078542"/>
                </a:cubicBezTo>
                <a:cubicBezTo>
                  <a:pt x="7662983" y="4605806"/>
                  <a:pt x="6169070" y="5944643"/>
                  <a:pt x="5109373" y="6048028"/>
                </a:cubicBezTo>
                <a:cubicBezTo>
                  <a:pt x="4049677" y="6151413"/>
                  <a:pt x="2423947" y="4851345"/>
                  <a:pt x="1573606" y="4714360"/>
                </a:cubicBezTo>
                <a:cubicBezTo>
                  <a:pt x="723264" y="4577375"/>
                  <a:pt x="-85724" y="5507840"/>
                  <a:pt x="7322" y="5226116"/>
                </a:cubicBezTo>
                <a:cubicBezTo>
                  <a:pt x="100368" y="4944392"/>
                  <a:pt x="1695083" y="3804571"/>
                  <a:pt x="2131884" y="3024015"/>
                </a:cubicBezTo>
                <a:cubicBezTo>
                  <a:pt x="2568686" y="2243458"/>
                  <a:pt x="1958715" y="1015760"/>
                  <a:pt x="2628132" y="542773"/>
                </a:cubicBezTo>
                <a:cubicBezTo>
                  <a:pt x="3088357" y="217595"/>
                  <a:pt x="4242473" y="-13517"/>
                  <a:pt x="5150658" y="61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885F0-118D-459F-89D8-01340A35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41528"/>
            <a:ext cx="7886700" cy="726488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99E5F4BD-FC7D-4D2E-A161-C864BAEC817B}"/>
              </a:ext>
            </a:extLst>
          </p:cNvPr>
          <p:cNvSpPr/>
          <p:nvPr/>
        </p:nvSpPr>
        <p:spPr>
          <a:xfrm>
            <a:off x="1370177" y="1902260"/>
            <a:ext cx="2985923" cy="90491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AAE9FCF7-DA64-4D0E-B7BF-F217D6B89049}"/>
              </a:ext>
            </a:extLst>
          </p:cNvPr>
          <p:cNvGrpSpPr/>
          <p:nvPr userDrawn="1"/>
        </p:nvGrpSpPr>
        <p:grpSpPr>
          <a:xfrm>
            <a:off x="330608" y="1749903"/>
            <a:ext cx="3056155" cy="1414867"/>
            <a:chOff x="440810" y="2333203"/>
            <a:chExt cx="4074874" cy="1886490"/>
          </a:xfrm>
        </p:grpSpPr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AAD5233F-0A9F-45BC-BF9B-F6EDC8E0CF3E}"/>
                </a:ext>
              </a:extLst>
            </p:cNvPr>
            <p:cNvSpPr/>
            <p:nvPr/>
          </p:nvSpPr>
          <p:spPr>
            <a:xfrm rot="5400000">
              <a:off x="1517297" y="2333203"/>
              <a:ext cx="619211" cy="61921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3285C91D-C44C-4B77-A2D4-EE5BAF4C61AE}"/>
                </a:ext>
              </a:extLst>
            </p:cNvPr>
            <p:cNvSpPr/>
            <p:nvPr/>
          </p:nvSpPr>
          <p:spPr>
            <a:xfrm rot="2682271">
              <a:off x="880390" y="2506301"/>
              <a:ext cx="1273815" cy="127381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F3B971A0-6131-4F40-8ADA-CF8EE2FDE2F1}"/>
                </a:ext>
              </a:extLst>
            </p:cNvPr>
            <p:cNvSpPr/>
            <p:nvPr/>
          </p:nvSpPr>
          <p:spPr>
            <a:xfrm rot="2682271">
              <a:off x="1001287" y="2627198"/>
              <a:ext cx="1032018" cy="10320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BBC8C98F-3E20-49E3-B16B-1CFB01D284DC}"/>
                </a:ext>
              </a:extLst>
            </p:cNvPr>
            <p:cNvSpPr/>
            <p:nvPr/>
          </p:nvSpPr>
          <p:spPr>
            <a:xfrm rot="2682271">
              <a:off x="440810" y="3526197"/>
              <a:ext cx="693496" cy="69349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55B7BB0-D92B-418F-AE5E-CF64720805BE}"/>
                </a:ext>
              </a:extLst>
            </p:cNvPr>
            <p:cNvSpPr/>
            <p:nvPr/>
          </p:nvSpPr>
          <p:spPr>
            <a:xfrm>
              <a:off x="1826902" y="2333203"/>
              <a:ext cx="2688782" cy="203144"/>
            </a:xfrm>
            <a:custGeom>
              <a:avLst/>
              <a:gdLst>
                <a:gd name="connsiteX0" fmla="*/ 0 w 3970572"/>
                <a:gd name="connsiteY0" fmla="*/ 0 h 299986"/>
                <a:gd name="connsiteX1" fmla="*/ 3970572 w 3970572"/>
                <a:gd name="connsiteY1" fmla="*/ 0 h 299986"/>
                <a:gd name="connsiteX2" fmla="*/ 3698362 w 3970572"/>
                <a:gd name="connsiteY2" fmla="*/ 299986 h 299986"/>
                <a:gd name="connsiteX3" fmla="*/ 0 w 3970572"/>
                <a:gd name="connsiteY3" fmla="*/ 299986 h 29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0572" h="299986">
                  <a:moveTo>
                    <a:pt x="0" y="0"/>
                  </a:moveTo>
                  <a:lnTo>
                    <a:pt x="3970572" y="0"/>
                  </a:lnTo>
                  <a:lnTo>
                    <a:pt x="3698362" y="299986"/>
                  </a:lnTo>
                  <a:lnTo>
                    <a:pt x="0" y="29998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B1B8BBB2-B839-4A14-9161-9C431725BA25}"/>
              </a:ext>
            </a:extLst>
          </p:cNvPr>
          <p:cNvSpPr/>
          <p:nvPr/>
        </p:nvSpPr>
        <p:spPr>
          <a:xfrm>
            <a:off x="3598823" y="3526319"/>
            <a:ext cx="2985923" cy="90491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FC73BAC-54C9-4991-9AE2-EDC9E1EC7E56}"/>
              </a:ext>
            </a:extLst>
          </p:cNvPr>
          <p:cNvGrpSpPr/>
          <p:nvPr userDrawn="1"/>
        </p:nvGrpSpPr>
        <p:grpSpPr>
          <a:xfrm>
            <a:off x="2559256" y="3373961"/>
            <a:ext cx="3056155" cy="1414867"/>
            <a:chOff x="3412339" y="4498614"/>
            <a:chExt cx="4074874" cy="1886490"/>
          </a:xfrm>
        </p:grpSpPr>
        <p:sp>
          <p:nvSpPr>
            <p:cNvPr id="12" name="Right Triangle 11">
              <a:extLst>
                <a:ext uri="{FF2B5EF4-FFF2-40B4-BE49-F238E27FC236}">
                  <a16:creationId xmlns="" xmlns:a16="http://schemas.microsoft.com/office/drawing/2014/main" id="{515DFEDF-BE22-467D-ABA5-12A12B9548EC}"/>
                </a:ext>
              </a:extLst>
            </p:cNvPr>
            <p:cNvSpPr/>
            <p:nvPr/>
          </p:nvSpPr>
          <p:spPr>
            <a:xfrm rot="5400000">
              <a:off x="4488826" y="4498614"/>
              <a:ext cx="619211" cy="61921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0198A570-AF85-4A45-AAF3-BB06243FB265}"/>
                </a:ext>
              </a:extLst>
            </p:cNvPr>
            <p:cNvSpPr/>
            <p:nvPr/>
          </p:nvSpPr>
          <p:spPr>
            <a:xfrm rot="2682271">
              <a:off x="3851919" y="4671712"/>
              <a:ext cx="1273815" cy="12738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09E24E0-10D2-4398-B991-50C40CFF7EDB}"/>
                </a:ext>
              </a:extLst>
            </p:cNvPr>
            <p:cNvSpPr/>
            <p:nvPr/>
          </p:nvSpPr>
          <p:spPr>
            <a:xfrm rot="2682271">
              <a:off x="3972816" y="4792609"/>
              <a:ext cx="1032018" cy="10320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5531CC02-160F-4A36-BE0F-3E2C5A32B1A3}"/>
                </a:ext>
              </a:extLst>
            </p:cNvPr>
            <p:cNvSpPr/>
            <p:nvPr/>
          </p:nvSpPr>
          <p:spPr>
            <a:xfrm rot="2682271">
              <a:off x="3412339" y="5691608"/>
              <a:ext cx="693496" cy="69349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4B642BD-3B56-43F1-906E-799C18B34F28}"/>
                </a:ext>
              </a:extLst>
            </p:cNvPr>
            <p:cNvSpPr/>
            <p:nvPr/>
          </p:nvSpPr>
          <p:spPr>
            <a:xfrm>
              <a:off x="4798431" y="4498614"/>
              <a:ext cx="2688782" cy="203144"/>
            </a:xfrm>
            <a:custGeom>
              <a:avLst/>
              <a:gdLst>
                <a:gd name="connsiteX0" fmla="*/ 0 w 3970572"/>
                <a:gd name="connsiteY0" fmla="*/ 0 h 299986"/>
                <a:gd name="connsiteX1" fmla="*/ 3970572 w 3970572"/>
                <a:gd name="connsiteY1" fmla="*/ 0 h 299986"/>
                <a:gd name="connsiteX2" fmla="*/ 3698362 w 3970572"/>
                <a:gd name="connsiteY2" fmla="*/ 299986 h 299986"/>
                <a:gd name="connsiteX3" fmla="*/ 0 w 3970572"/>
                <a:gd name="connsiteY3" fmla="*/ 299986 h 29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0572" h="299986">
                  <a:moveTo>
                    <a:pt x="0" y="0"/>
                  </a:moveTo>
                  <a:lnTo>
                    <a:pt x="3970572" y="0"/>
                  </a:lnTo>
                  <a:lnTo>
                    <a:pt x="3698362" y="299986"/>
                  </a:lnTo>
                  <a:lnTo>
                    <a:pt x="0" y="2999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Arrow: Pentagon 17">
            <a:extLst>
              <a:ext uri="{FF2B5EF4-FFF2-40B4-BE49-F238E27FC236}">
                <a16:creationId xmlns="" xmlns:a16="http://schemas.microsoft.com/office/drawing/2014/main" id="{5F19B1B1-4418-4E19-A63B-85FEE569F54E}"/>
              </a:ext>
            </a:extLst>
          </p:cNvPr>
          <p:cNvSpPr/>
          <p:nvPr userDrawn="1"/>
        </p:nvSpPr>
        <p:spPr>
          <a:xfrm>
            <a:off x="5935187" y="1902260"/>
            <a:ext cx="2985923" cy="90491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A578BC5-3955-4E21-96D3-B74A41B987A7}"/>
              </a:ext>
            </a:extLst>
          </p:cNvPr>
          <p:cNvGrpSpPr/>
          <p:nvPr userDrawn="1"/>
        </p:nvGrpSpPr>
        <p:grpSpPr>
          <a:xfrm>
            <a:off x="4895619" y="1749903"/>
            <a:ext cx="3056155" cy="1414867"/>
            <a:chOff x="6527490" y="2333203"/>
            <a:chExt cx="4074874" cy="1886490"/>
          </a:xfrm>
        </p:grpSpPr>
        <p:sp>
          <p:nvSpPr>
            <p:cNvPr id="19" name="Right Triangle 18">
              <a:extLst>
                <a:ext uri="{FF2B5EF4-FFF2-40B4-BE49-F238E27FC236}">
                  <a16:creationId xmlns="" xmlns:a16="http://schemas.microsoft.com/office/drawing/2014/main" id="{E246A77B-A022-4532-81EF-E9338FE4D54D}"/>
                </a:ext>
              </a:extLst>
            </p:cNvPr>
            <p:cNvSpPr/>
            <p:nvPr/>
          </p:nvSpPr>
          <p:spPr>
            <a:xfrm rot="5400000">
              <a:off x="7603977" y="2333203"/>
              <a:ext cx="619211" cy="61921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54D8B247-6DB2-46FC-8593-FD5A1D5D3863}"/>
                </a:ext>
              </a:extLst>
            </p:cNvPr>
            <p:cNvSpPr/>
            <p:nvPr/>
          </p:nvSpPr>
          <p:spPr>
            <a:xfrm rot="2682271">
              <a:off x="6967070" y="2506301"/>
              <a:ext cx="1273815" cy="12738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6E50322F-5FE7-49C7-BE94-9CD3D9BAC82F}"/>
                </a:ext>
              </a:extLst>
            </p:cNvPr>
            <p:cNvSpPr/>
            <p:nvPr/>
          </p:nvSpPr>
          <p:spPr>
            <a:xfrm rot="2682271">
              <a:off x="7087967" y="2627198"/>
              <a:ext cx="1032018" cy="10320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437B98C2-99E7-4B1F-94A9-0736AA80FD76}"/>
                </a:ext>
              </a:extLst>
            </p:cNvPr>
            <p:cNvSpPr/>
            <p:nvPr/>
          </p:nvSpPr>
          <p:spPr>
            <a:xfrm rot="2682271">
              <a:off x="6527490" y="3526197"/>
              <a:ext cx="693496" cy="69349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3E2B955-EF89-48FF-A203-D45710002D13}"/>
                </a:ext>
              </a:extLst>
            </p:cNvPr>
            <p:cNvSpPr/>
            <p:nvPr/>
          </p:nvSpPr>
          <p:spPr>
            <a:xfrm>
              <a:off x="7913582" y="2333203"/>
              <a:ext cx="2688782" cy="203144"/>
            </a:xfrm>
            <a:custGeom>
              <a:avLst/>
              <a:gdLst>
                <a:gd name="connsiteX0" fmla="*/ 0 w 3970572"/>
                <a:gd name="connsiteY0" fmla="*/ 0 h 299986"/>
                <a:gd name="connsiteX1" fmla="*/ 3970572 w 3970572"/>
                <a:gd name="connsiteY1" fmla="*/ 0 h 299986"/>
                <a:gd name="connsiteX2" fmla="*/ 3698362 w 3970572"/>
                <a:gd name="connsiteY2" fmla="*/ 299986 h 299986"/>
                <a:gd name="connsiteX3" fmla="*/ 0 w 3970572"/>
                <a:gd name="connsiteY3" fmla="*/ 299986 h 29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0572" h="299986">
                  <a:moveTo>
                    <a:pt x="0" y="0"/>
                  </a:moveTo>
                  <a:lnTo>
                    <a:pt x="3970572" y="0"/>
                  </a:lnTo>
                  <a:lnTo>
                    <a:pt x="3698362" y="299986"/>
                  </a:lnTo>
                  <a:lnTo>
                    <a:pt x="0" y="2999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Picture Placeholder 17">
            <a:extLst>
              <a:ext uri="{FF2B5EF4-FFF2-40B4-BE49-F238E27FC236}">
                <a16:creationId xmlns="" xmlns:a16="http://schemas.microsoft.com/office/drawing/2014/main" id="{0A007AF9-7348-4F87-B4A7-90CFB61D0B9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7300" y="2084178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17">
            <a:extLst>
              <a:ext uri="{FF2B5EF4-FFF2-40B4-BE49-F238E27FC236}">
                <a16:creationId xmlns="" xmlns:a16="http://schemas.microsoft.com/office/drawing/2014/main" id="{29AEAEC6-ABF2-4A6A-A162-8080F485F1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31836" y="2068220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17">
            <a:extLst>
              <a:ext uri="{FF2B5EF4-FFF2-40B4-BE49-F238E27FC236}">
                <a16:creationId xmlns="" xmlns:a16="http://schemas.microsoft.com/office/drawing/2014/main" id="{0E69829B-387C-4513-B574-5482D6AC628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111878" y="3705128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ext Placeholder 15">
            <a:extLst>
              <a:ext uri="{FF2B5EF4-FFF2-40B4-BE49-F238E27FC236}">
                <a16:creationId xmlns="" xmlns:a16="http://schemas.microsoft.com/office/drawing/2014/main" id="{7DE2D75A-9970-493B-940A-4BDF911659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7671" y="1985266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="" xmlns:a16="http://schemas.microsoft.com/office/drawing/2014/main" id="{6882A109-5E4F-4036-AB49-1F5FE70423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7671" y="2243280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="" xmlns:a16="http://schemas.microsoft.com/office/drawing/2014/main" id="{238EDA3B-97CB-4814-8A14-E4A7981E07F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55811" y="1974004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="" xmlns:a16="http://schemas.microsoft.com/office/drawing/2014/main" id="{3EC6BE60-77A8-49C4-B8A9-FE97DEE249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5811" y="2232018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="" xmlns:a16="http://schemas.microsoft.com/office/drawing/2014/main" id="{FFF93ACF-5A61-4988-8CC1-7073A4A991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42151" y="3602065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="" xmlns:a16="http://schemas.microsoft.com/office/drawing/2014/main" id="{C64A3280-8B18-4685-B9B2-57B5448D42E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42151" y="3860079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="" xmlns:a16="http://schemas.microsoft.com/office/drawing/2014/main" id="{1D0B63D9-8D45-41CA-9F68-78D92F3E18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586" y="2721997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="" xmlns:a16="http://schemas.microsoft.com/office/drawing/2014/main" id="{9C84E943-1BCC-4FD4-8797-B1AF4BE816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61596" y="2721997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="" xmlns:a16="http://schemas.microsoft.com/office/drawing/2014/main" id="{7E81CE28-58A9-421F-BDC4-5387DCC09D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25233" y="4348556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601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8" grpId="0" animBg="1"/>
      <p:bldP spid="27" grpId="0"/>
      <p:bldP spid="28" grpId="0"/>
      <p:bldP spid="29" grpId="0"/>
      <p:bldP spid="3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/>
      <p:bldP spid="33" grpId="0" build="p"/>
      <p:bldP spid="34" grpId="0" build="p"/>
      <p:bldP spid="35" grpId="0" build="p"/>
      <p:bldP spid="3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/>
      <p:bldP spid="38" grpId="0" build="p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885F0-118D-459F-89D8-01340A35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41528"/>
            <a:ext cx="7886700" cy="726488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99E5F4BD-FC7D-4D2E-A161-C864BAEC817B}"/>
              </a:ext>
            </a:extLst>
          </p:cNvPr>
          <p:cNvSpPr/>
          <p:nvPr/>
        </p:nvSpPr>
        <p:spPr>
          <a:xfrm>
            <a:off x="1370177" y="1902260"/>
            <a:ext cx="2985923" cy="90491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AAE9FCF7-DA64-4D0E-B7BF-F217D6B89049}"/>
              </a:ext>
            </a:extLst>
          </p:cNvPr>
          <p:cNvGrpSpPr/>
          <p:nvPr userDrawn="1"/>
        </p:nvGrpSpPr>
        <p:grpSpPr>
          <a:xfrm>
            <a:off x="330608" y="1749903"/>
            <a:ext cx="3056155" cy="1414867"/>
            <a:chOff x="440810" y="2333203"/>
            <a:chExt cx="4074874" cy="1886490"/>
          </a:xfrm>
        </p:grpSpPr>
        <p:sp>
          <p:nvSpPr>
            <p:cNvPr id="5" name="Right Triangle 4">
              <a:extLst>
                <a:ext uri="{FF2B5EF4-FFF2-40B4-BE49-F238E27FC236}">
                  <a16:creationId xmlns="" xmlns:a16="http://schemas.microsoft.com/office/drawing/2014/main" id="{AAD5233F-0A9F-45BC-BF9B-F6EDC8E0CF3E}"/>
                </a:ext>
              </a:extLst>
            </p:cNvPr>
            <p:cNvSpPr/>
            <p:nvPr/>
          </p:nvSpPr>
          <p:spPr>
            <a:xfrm rot="5400000">
              <a:off x="1517297" y="2333203"/>
              <a:ext cx="619211" cy="61921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3285C91D-C44C-4B77-A2D4-EE5BAF4C61AE}"/>
                </a:ext>
              </a:extLst>
            </p:cNvPr>
            <p:cNvSpPr/>
            <p:nvPr/>
          </p:nvSpPr>
          <p:spPr>
            <a:xfrm rot="2682271">
              <a:off x="880390" y="2506301"/>
              <a:ext cx="1273815" cy="127381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F3B971A0-6131-4F40-8ADA-CF8EE2FDE2F1}"/>
                </a:ext>
              </a:extLst>
            </p:cNvPr>
            <p:cNvSpPr/>
            <p:nvPr/>
          </p:nvSpPr>
          <p:spPr>
            <a:xfrm rot="2682271">
              <a:off x="1001287" y="2627198"/>
              <a:ext cx="1032018" cy="10320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BBC8C98F-3E20-49E3-B16B-1CFB01D284DC}"/>
                </a:ext>
              </a:extLst>
            </p:cNvPr>
            <p:cNvSpPr/>
            <p:nvPr/>
          </p:nvSpPr>
          <p:spPr>
            <a:xfrm rot="2682271">
              <a:off x="440810" y="3526197"/>
              <a:ext cx="693496" cy="69349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F55B7BB0-D92B-418F-AE5E-CF64720805BE}"/>
                </a:ext>
              </a:extLst>
            </p:cNvPr>
            <p:cNvSpPr/>
            <p:nvPr/>
          </p:nvSpPr>
          <p:spPr>
            <a:xfrm>
              <a:off x="1826902" y="2333203"/>
              <a:ext cx="2688782" cy="203144"/>
            </a:xfrm>
            <a:custGeom>
              <a:avLst/>
              <a:gdLst>
                <a:gd name="connsiteX0" fmla="*/ 0 w 3970572"/>
                <a:gd name="connsiteY0" fmla="*/ 0 h 299986"/>
                <a:gd name="connsiteX1" fmla="*/ 3970572 w 3970572"/>
                <a:gd name="connsiteY1" fmla="*/ 0 h 299986"/>
                <a:gd name="connsiteX2" fmla="*/ 3698362 w 3970572"/>
                <a:gd name="connsiteY2" fmla="*/ 299986 h 299986"/>
                <a:gd name="connsiteX3" fmla="*/ 0 w 3970572"/>
                <a:gd name="connsiteY3" fmla="*/ 299986 h 29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0572" h="299986">
                  <a:moveTo>
                    <a:pt x="0" y="0"/>
                  </a:moveTo>
                  <a:lnTo>
                    <a:pt x="3970572" y="0"/>
                  </a:lnTo>
                  <a:lnTo>
                    <a:pt x="3698362" y="299986"/>
                  </a:lnTo>
                  <a:lnTo>
                    <a:pt x="0" y="299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B1B8BBB2-B839-4A14-9161-9C431725BA25}"/>
              </a:ext>
            </a:extLst>
          </p:cNvPr>
          <p:cNvSpPr/>
          <p:nvPr/>
        </p:nvSpPr>
        <p:spPr>
          <a:xfrm>
            <a:off x="1370177" y="3444241"/>
            <a:ext cx="2985923" cy="90491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FC73BAC-54C9-4991-9AE2-EDC9E1EC7E56}"/>
              </a:ext>
            </a:extLst>
          </p:cNvPr>
          <p:cNvGrpSpPr/>
          <p:nvPr userDrawn="1"/>
        </p:nvGrpSpPr>
        <p:grpSpPr>
          <a:xfrm>
            <a:off x="330608" y="3291883"/>
            <a:ext cx="3056155" cy="1414867"/>
            <a:chOff x="3412339" y="4498614"/>
            <a:chExt cx="4074874" cy="1886490"/>
          </a:xfrm>
        </p:grpSpPr>
        <p:sp>
          <p:nvSpPr>
            <p:cNvPr id="12" name="Right Triangle 11">
              <a:extLst>
                <a:ext uri="{FF2B5EF4-FFF2-40B4-BE49-F238E27FC236}">
                  <a16:creationId xmlns="" xmlns:a16="http://schemas.microsoft.com/office/drawing/2014/main" id="{515DFEDF-BE22-467D-ABA5-12A12B9548EC}"/>
                </a:ext>
              </a:extLst>
            </p:cNvPr>
            <p:cNvSpPr/>
            <p:nvPr/>
          </p:nvSpPr>
          <p:spPr>
            <a:xfrm rot="5400000">
              <a:off x="4488826" y="4498614"/>
              <a:ext cx="619211" cy="61921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0198A570-AF85-4A45-AAF3-BB06243FB265}"/>
                </a:ext>
              </a:extLst>
            </p:cNvPr>
            <p:cNvSpPr/>
            <p:nvPr/>
          </p:nvSpPr>
          <p:spPr>
            <a:xfrm rot="2682271">
              <a:off x="3851919" y="4671712"/>
              <a:ext cx="1273815" cy="12738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A09E24E0-10D2-4398-B991-50C40CFF7EDB}"/>
                </a:ext>
              </a:extLst>
            </p:cNvPr>
            <p:cNvSpPr/>
            <p:nvPr/>
          </p:nvSpPr>
          <p:spPr>
            <a:xfrm rot="2682271">
              <a:off x="3972816" y="4792609"/>
              <a:ext cx="1032018" cy="10320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5531CC02-160F-4A36-BE0F-3E2C5A32B1A3}"/>
                </a:ext>
              </a:extLst>
            </p:cNvPr>
            <p:cNvSpPr/>
            <p:nvPr/>
          </p:nvSpPr>
          <p:spPr>
            <a:xfrm rot="2682271">
              <a:off x="3412339" y="5691608"/>
              <a:ext cx="693496" cy="69349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4B642BD-3B56-43F1-906E-799C18B34F28}"/>
                </a:ext>
              </a:extLst>
            </p:cNvPr>
            <p:cNvSpPr/>
            <p:nvPr/>
          </p:nvSpPr>
          <p:spPr>
            <a:xfrm>
              <a:off x="4798431" y="4498614"/>
              <a:ext cx="2688782" cy="203144"/>
            </a:xfrm>
            <a:custGeom>
              <a:avLst/>
              <a:gdLst>
                <a:gd name="connsiteX0" fmla="*/ 0 w 3970572"/>
                <a:gd name="connsiteY0" fmla="*/ 0 h 299986"/>
                <a:gd name="connsiteX1" fmla="*/ 3970572 w 3970572"/>
                <a:gd name="connsiteY1" fmla="*/ 0 h 299986"/>
                <a:gd name="connsiteX2" fmla="*/ 3698362 w 3970572"/>
                <a:gd name="connsiteY2" fmla="*/ 299986 h 299986"/>
                <a:gd name="connsiteX3" fmla="*/ 0 w 3970572"/>
                <a:gd name="connsiteY3" fmla="*/ 299986 h 29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0572" h="299986">
                  <a:moveTo>
                    <a:pt x="0" y="0"/>
                  </a:moveTo>
                  <a:lnTo>
                    <a:pt x="3970572" y="0"/>
                  </a:lnTo>
                  <a:lnTo>
                    <a:pt x="3698362" y="299986"/>
                  </a:lnTo>
                  <a:lnTo>
                    <a:pt x="0" y="2999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8" name="Arrow: Pentagon 17">
            <a:extLst>
              <a:ext uri="{FF2B5EF4-FFF2-40B4-BE49-F238E27FC236}">
                <a16:creationId xmlns="" xmlns:a16="http://schemas.microsoft.com/office/drawing/2014/main" id="{5F19B1B1-4418-4E19-A63B-85FEE569F54E}"/>
              </a:ext>
            </a:extLst>
          </p:cNvPr>
          <p:cNvSpPr/>
          <p:nvPr userDrawn="1"/>
        </p:nvSpPr>
        <p:spPr>
          <a:xfrm>
            <a:off x="5935187" y="1902260"/>
            <a:ext cx="2985923" cy="90491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A578BC5-3955-4E21-96D3-B74A41B987A7}"/>
              </a:ext>
            </a:extLst>
          </p:cNvPr>
          <p:cNvGrpSpPr/>
          <p:nvPr userDrawn="1"/>
        </p:nvGrpSpPr>
        <p:grpSpPr>
          <a:xfrm>
            <a:off x="4895619" y="1749903"/>
            <a:ext cx="3056155" cy="1414867"/>
            <a:chOff x="6527490" y="2333203"/>
            <a:chExt cx="4074874" cy="1886490"/>
          </a:xfrm>
        </p:grpSpPr>
        <p:sp>
          <p:nvSpPr>
            <p:cNvPr id="19" name="Right Triangle 18">
              <a:extLst>
                <a:ext uri="{FF2B5EF4-FFF2-40B4-BE49-F238E27FC236}">
                  <a16:creationId xmlns="" xmlns:a16="http://schemas.microsoft.com/office/drawing/2014/main" id="{E246A77B-A022-4532-81EF-E9338FE4D54D}"/>
                </a:ext>
              </a:extLst>
            </p:cNvPr>
            <p:cNvSpPr/>
            <p:nvPr/>
          </p:nvSpPr>
          <p:spPr>
            <a:xfrm rot="5400000">
              <a:off x="7603977" y="2333203"/>
              <a:ext cx="619211" cy="61921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54D8B247-6DB2-46FC-8593-FD5A1D5D3863}"/>
                </a:ext>
              </a:extLst>
            </p:cNvPr>
            <p:cNvSpPr/>
            <p:nvPr/>
          </p:nvSpPr>
          <p:spPr>
            <a:xfrm rot="2682271">
              <a:off x="6967070" y="2506301"/>
              <a:ext cx="1273815" cy="12738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6E50322F-5FE7-49C7-BE94-9CD3D9BAC82F}"/>
                </a:ext>
              </a:extLst>
            </p:cNvPr>
            <p:cNvSpPr/>
            <p:nvPr/>
          </p:nvSpPr>
          <p:spPr>
            <a:xfrm rot="2682271">
              <a:off x="7087967" y="2627198"/>
              <a:ext cx="1032018" cy="10320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437B98C2-99E7-4B1F-94A9-0736AA80FD76}"/>
                </a:ext>
              </a:extLst>
            </p:cNvPr>
            <p:cNvSpPr/>
            <p:nvPr/>
          </p:nvSpPr>
          <p:spPr>
            <a:xfrm rot="2682271">
              <a:off x="6527490" y="3526197"/>
              <a:ext cx="693496" cy="69349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3E2B955-EF89-48FF-A203-D45710002D13}"/>
                </a:ext>
              </a:extLst>
            </p:cNvPr>
            <p:cNvSpPr/>
            <p:nvPr/>
          </p:nvSpPr>
          <p:spPr>
            <a:xfrm>
              <a:off x="7913582" y="2333203"/>
              <a:ext cx="2688782" cy="203144"/>
            </a:xfrm>
            <a:custGeom>
              <a:avLst/>
              <a:gdLst>
                <a:gd name="connsiteX0" fmla="*/ 0 w 3970572"/>
                <a:gd name="connsiteY0" fmla="*/ 0 h 299986"/>
                <a:gd name="connsiteX1" fmla="*/ 3970572 w 3970572"/>
                <a:gd name="connsiteY1" fmla="*/ 0 h 299986"/>
                <a:gd name="connsiteX2" fmla="*/ 3698362 w 3970572"/>
                <a:gd name="connsiteY2" fmla="*/ 299986 h 299986"/>
                <a:gd name="connsiteX3" fmla="*/ 0 w 3970572"/>
                <a:gd name="connsiteY3" fmla="*/ 299986 h 29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0572" h="299986">
                  <a:moveTo>
                    <a:pt x="0" y="0"/>
                  </a:moveTo>
                  <a:lnTo>
                    <a:pt x="3970572" y="0"/>
                  </a:lnTo>
                  <a:lnTo>
                    <a:pt x="3698362" y="299986"/>
                  </a:lnTo>
                  <a:lnTo>
                    <a:pt x="0" y="2999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27" name="Picture Placeholder 17">
            <a:extLst>
              <a:ext uri="{FF2B5EF4-FFF2-40B4-BE49-F238E27FC236}">
                <a16:creationId xmlns="" xmlns:a16="http://schemas.microsoft.com/office/drawing/2014/main" id="{0A007AF9-7348-4F87-B4A7-90CFB61D0B9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7300" y="2084178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17">
            <a:extLst>
              <a:ext uri="{FF2B5EF4-FFF2-40B4-BE49-F238E27FC236}">
                <a16:creationId xmlns="" xmlns:a16="http://schemas.microsoft.com/office/drawing/2014/main" id="{29AEAEC6-ABF2-4A6A-A162-8080F485F1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31836" y="2068220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17">
            <a:extLst>
              <a:ext uri="{FF2B5EF4-FFF2-40B4-BE49-F238E27FC236}">
                <a16:creationId xmlns="" xmlns:a16="http://schemas.microsoft.com/office/drawing/2014/main" id="{0E69829B-387C-4513-B574-5482D6AC628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67300" y="3622429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US"/>
          </a:p>
        </p:txBody>
      </p:sp>
      <p:sp>
        <p:nvSpPr>
          <p:cNvPr id="30" name="Text Placeholder 15">
            <a:extLst>
              <a:ext uri="{FF2B5EF4-FFF2-40B4-BE49-F238E27FC236}">
                <a16:creationId xmlns="" xmlns:a16="http://schemas.microsoft.com/office/drawing/2014/main" id="{7DE2D75A-9970-493B-940A-4BDF911659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27671" y="1985266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="" xmlns:a16="http://schemas.microsoft.com/office/drawing/2014/main" id="{6882A109-5E4F-4036-AB49-1F5FE70423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27671" y="2243280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="" xmlns:a16="http://schemas.microsoft.com/office/drawing/2014/main" id="{238EDA3B-97CB-4814-8A14-E4A7981E07F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55811" y="1974004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="" xmlns:a16="http://schemas.microsoft.com/office/drawing/2014/main" id="{3EC6BE60-77A8-49C4-B8A9-FE97DEE249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5811" y="2232018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="" xmlns:a16="http://schemas.microsoft.com/office/drawing/2014/main" id="{FFF93ACF-5A61-4988-8CC1-7073A4A991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13505" y="3519986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="" xmlns:a16="http://schemas.microsoft.com/office/drawing/2014/main" id="{C64A3280-8B18-4685-B9B2-57B5448D42E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13505" y="3778000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Arrow: Pentagon 35">
            <a:extLst>
              <a:ext uri="{FF2B5EF4-FFF2-40B4-BE49-F238E27FC236}">
                <a16:creationId xmlns="" xmlns:a16="http://schemas.microsoft.com/office/drawing/2014/main" id="{51EC8F37-2A60-487F-9F5D-2E802B91470A}"/>
              </a:ext>
            </a:extLst>
          </p:cNvPr>
          <p:cNvSpPr/>
          <p:nvPr userDrawn="1"/>
        </p:nvSpPr>
        <p:spPr>
          <a:xfrm>
            <a:off x="5935187" y="3444241"/>
            <a:ext cx="2985923" cy="904917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BECFFBB6-3C79-4501-8C39-55A0891887A4}"/>
              </a:ext>
            </a:extLst>
          </p:cNvPr>
          <p:cNvGrpSpPr/>
          <p:nvPr userDrawn="1"/>
        </p:nvGrpSpPr>
        <p:grpSpPr>
          <a:xfrm>
            <a:off x="4895619" y="3291883"/>
            <a:ext cx="3056155" cy="1414867"/>
            <a:chOff x="3412339" y="4498614"/>
            <a:chExt cx="4074874" cy="1886490"/>
          </a:xfrm>
          <a:solidFill>
            <a:schemeClr val="accent5"/>
          </a:solidFill>
        </p:grpSpPr>
        <p:sp>
          <p:nvSpPr>
            <p:cNvPr id="38" name="Right Triangle 37">
              <a:extLst>
                <a:ext uri="{FF2B5EF4-FFF2-40B4-BE49-F238E27FC236}">
                  <a16:creationId xmlns="" xmlns:a16="http://schemas.microsoft.com/office/drawing/2014/main" id="{41C9E2A0-CE56-48E8-9568-F1AB5F538FD3}"/>
                </a:ext>
              </a:extLst>
            </p:cNvPr>
            <p:cNvSpPr/>
            <p:nvPr/>
          </p:nvSpPr>
          <p:spPr>
            <a:xfrm rot="5400000">
              <a:off x="4488826" y="4498614"/>
              <a:ext cx="619211" cy="61921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AFF9CF71-BB24-46F8-BC00-5F06D1F1B9E8}"/>
                </a:ext>
              </a:extLst>
            </p:cNvPr>
            <p:cNvSpPr/>
            <p:nvPr/>
          </p:nvSpPr>
          <p:spPr>
            <a:xfrm rot="2682271">
              <a:off x="3851919" y="4671712"/>
              <a:ext cx="1273815" cy="127381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464EC63D-8316-4C3B-832E-2FA6C16A5EE8}"/>
                </a:ext>
              </a:extLst>
            </p:cNvPr>
            <p:cNvSpPr/>
            <p:nvPr/>
          </p:nvSpPr>
          <p:spPr>
            <a:xfrm rot="2682271">
              <a:off x="3972816" y="4792609"/>
              <a:ext cx="1032018" cy="103201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2C737127-FF58-4EA2-ACA4-67A5865DE40B}"/>
                </a:ext>
              </a:extLst>
            </p:cNvPr>
            <p:cNvSpPr/>
            <p:nvPr/>
          </p:nvSpPr>
          <p:spPr>
            <a:xfrm rot="2682271">
              <a:off x="3412339" y="5691608"/>
              <a:ext cx="693496" cy="69349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CAF50BF2-89F9-4057-B3A1-BBB3C9664B4D}"/>
                </a:ext>
              </a:extLst>
            </p:cNvPr>
            <p:cNvSpPr/>
            <p:nvPr/>
          </p:nvSpPr>
          <p:spPr>
            <a:xfrm>
              <a:off x="4798431" y="4498614"/>
              <a:ext cx="2688782" cy="203144"/>
            </a:xfrm>
            <a:custGeom>
              <a:avLst/>
              <a:gdLst>
                <a:gd name="connsiteX0" fmla="*/ 0 w 3970572"/>
                <a:gd name="connsiteY0" fmla="*/ 0 h 299986"/>
                <a:gd name="connsiteX1" fmla="*/ 3970572 w 3970572"/>
                <a:gd name="connsiteY1" fmla="*/ 0 h 299986"/>
                <a:gd name="connsiteX2" fmla="*/ 3698362 w 3970572"/>
                <a:gd name="connsiteY2" fmla="*/ 299986 h 299986"/>
                <a:gd name="connsiteX3" fmla="*/ 0 w 3970572"/>
                <a:gd name="connsiteY3" fmla="*/ 299986 h 29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0572" h="299986">
                  <a:moveTo>
                    <a:pt x="0" y="0"/>
                  </a:moveTo>
                  <a:lnTo>
                    <a:pt x="3970572" y="0"/>
                  </a:lnTo>
                  <a:lnTo>
                    <a:pt x="3698362" y="299986"/>
                  </a:lnTo>
                  <a:lnTo>
                    <a:pt x="0" y="299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43" name="Picture Placeholder 17">
            <a:extLst>
              <a:ext uri="{FF2B5EF4-FFF2-40B4-BE49-F238E27FC236}">
                <a16:creationId xmlns="" xmlns:a16="http://schemas.microsoft.com/office/drawing/2014/main" id="{17072487-0EA4-44A9-9FBE-250F1C2D307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48241" y="3623049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US"/>
          </a:p>
        </p:txBody>
      </p:sp>
      <p:sp>
        <p:nvSpPr>
          <p:cNvPr id="44" name="Text Placeholder 15">
            <a:extLst>
              <a:ext uri="{FF2B5EF4-FFF2-40B4-BE49-F238E27FC236}">
                <a16:creationId xmlns="" xmlns:a16="http://schemas.microsoft.com/office/drawing/2014/main" id="{760F9287-998B-4F6A-B78D-6B05932615E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78514" y="3519986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79366A38-EC9C-4D95-BC17-F1925FFC37A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78514" y="3778000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="" xmlns:a16="http://schemas.microsoft.com/office/drawing/2014/main" id="{880A217F-89B4-490A-AD62-FE9E0BB6C0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586" y="2721997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7" name="Text Placeholder 27">
            <a:extLst>
              <a:ext uri="{FF2B5EF4-FFF2-40B4-BE49-F238E27FC236}">
                <a16:creationId xmlns="" xmlns:a16="http://schemas.microsoft.com/office/drawing/2014/main" id="{1FB7DC85-DD42-407A-AF3E-F2AB7DEA0B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596" y="2722013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8" name="Text Placeholder 27">
            <a:extLst>
              <a:ext uri="{FF2B5EF4-FFF2-40B4-BE49-F238E27FC236}">
                <a16:creationId xmlns="" xmlns:a16="http://schemas.microsoft.com/office/drawing/2014/main" id="{86841D14-05C9-492D-B4A1-B8115824832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5323" y="4268072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9" name="Text Placeholder 27">
            <a:extLst>
              <a:ext uri="{FF2B5EF4-FFF2-40B4-BE49-F238E27FC236}">
                <a16:creationId xmlns="" xmlns:a16="http://schemas.microsoft.com/office/drawing/2014/main" id="{19F0F136-8163-4512-AC53-1CC554EDF2E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61596" y="4268072"/>
            <a:ext cx="388166" cy="36042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4818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8" grpId="0" animBg="1"/>
      <p:bldP spid="27" grpId="0"/>
      <p:bldP spid="28" grpId="0"/>
      <p:bldP spid="29" grpId="0"/>
      <p:bldP spid="3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/>
      <p:bldP spid="33" grpId="0" build="p"/>
      <p:bldP spid="34" grpId="0" build="p"/>
      <p:bldP spid="35" grpId="0" build="p"/>
      <p:bldP spid="36" grpId="0" animBg="1"/>
      <p:bldP spid="43" grpId="0"/>
      <p:bldP spid="44" grpId="0" build="p"/>
      <p:bldP spid="45" grpId="0" build="p"/>
      <p:bldP spid="4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/>
      <p:bldP spid="48" grpId="0" build="p"/>
      <p:bldP spid="49" grpId="0" build="p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D510F5-4BDC-4ECD-B732-A7E97403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34" y="340895"/>
            <a:ext cx="8229734" cy="764003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7BAA119-378C-44CE-9A3A-6F3510D55D26}"/>
              </a:ext>
            </a:extLst>
          </p:cNvPr>
          <p:cNvGrpSpPr/>
          <p:nvPr userDrawn="1"/>
        </p:nvGrpSpPr>
        <p:grpSpPr>
          <a:xfrm>
            <a:off x="894649" y="2133599"/>
            <a:ext cx="685800" cy="685800"/>
            <a:chOff x="1192865" y="2844799"/>
            <a:chExt cx="914400" cy="914400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50D5C933-D0B1-4B21-B33E-269ADF949BBD}"/>
                </a:ext>
              </a:extLst>
            </p:cNvPr>
            <p:cNvSpPr/>
            <p:nvPr userDrawn="1"/>
          </p:nvSpPr>
          <p:spPr>
            <a:xfrm>
              <a:off x="1192865" y="3302002"/>
              <a:ext cx="914400" cy="457197"/>
            </a:xfrm>
            <a:custGeom>
              <a:avLst/>
              <a:gdLst>
                <a:gd name="connsiteX0" fmla="*/ 0 w 914400"/>
                <a:gd name="connsiteY0" fmla="*/ 0 h 457197"/>
                <a:gd name="connsiteX1" fmla="*/ 177284 w 914400"/>
                <a:gd name="connsiteY1" fmla="*/ 0 h 457197"/>
                <a:gd name="connsiteX2" fmla="*/ 182971 w 914400"/>
                <a:gd name="connsiteY2" fmla="*/ 56410 h 457197"/>
                <a:gd name="connsiteX3" fmla="*/ 457200 w 914400"/>
                <a:gd name="connsiteY3" fmla="*/ 279913 h 457197"/>
                <a:gd name="connsiteX4" fmla="*/ 731429 w 914400"/>
                <a:gd name="connsiteY4" fmla="*/ 56410 h 457197"/>
                <a:gd name="connsiteX5" fmla="*/ 737116 w 914400"/>
                <a:gd name="connsiteY5" fmla="*/ 0 h 457197"/>
                <a:gd name="connsiteX6" fmla="*/ 914400 w 914400"/>
                <a:gd name="connsiteY6" fmla="*/ 0 h 457197"/>
                <a:gd name="connsiteX7" fmla="*/ 905111 w 914400"/>
                <a:gd name="connsiteY7" fmla="*/ 92139 h 457197"/>
                <a:gd name="connsiteX8" fmla="*/ 457200 w 914400"/>
                <a:gd name="connsiteY8" fmla="*/ 457197 h 457197"/>
                <a:gd name="connsiteX9" fmla="*/ 9289 w 914400"/>
                <a:gd name="connsiteY9" fmla="*/ 92139 h 457197"/>
                <a:gd name="connsiteX10" fmla="*/ 0 w 914400"/>
                <a:gd name="connsiteY10" fmla="*/ 0 h 45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457197">
                  <a:moveTo>
                    <a:pt x="0" y="0"/>
                  </a:moveTo>
                  <a:lnTo>
                    <a:pt x="177284" y="0"/>
                  </a:lnTo>
                  <a:lnTo>
                    <a:pt x="182971" y="56410"/>
                  </a:lnTo>
                  <a:cubicBezTo>
                    <a:pt x="209072" y="183963"/>
                    <a:pt x="321931" y="279913"/>
                    <a:pt x="457200" y="279913"/>
                  </a:cubicBezTo>
                  <a:cubicBezTo>
                    <a:pt x="592469" y="279913"/>
                    <a:pt x="705328" y="183963"/>
                    <a:pt x="731429" y="56410"/>
                  </a:cubicBezTo>
                  <a:lnTo>
                    <a:pt x="737116" y="0"/>
                  </a:lnTo>
                  <a:lnTo>
                    <a:pt x="914400" y="0"/>
                  </a:lnTo>
                  <a:lnTo>
                    <a:pt x="905111" y="92139"/>
                  </a:lnTo>
                  <a:cubicBezTo>
                    <a:pt x="862479" y="300478"/>
                    <a:pt x="678142" y="457197"/>
                    <a:pt x="457200" y="457197"/>
                  </a:cubicBezTo>
                  <a:cubicBezTo>
                    <a:pt x="236258" y="457197"/>
                    <a:pt x="51921" y="300478"/>
                    <a:pt x="9289" y="92139"/>
                  </a:cubicBez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A17C45AD-38AC-4216-8765-186994DE0A63}"/>
                </a:ext>
              </a:extLst>
            </p:cNvPr>
            <p:cNvSpPr/>
            <p:nvPr userDrawn="1"/>
          </p:nvSpPr>
          <p:spPr>
            <a:xfrm>
              <a:off x="1192865" y="2844799"/>
              <a:ext cx="914400" cy="457203"/>
            </a:xfrm>
            <a:custGeom>
              <a:avLst/>
              <a:gdLst>
                <a:gd name="connsiteX0" fmla="*/ 457200 w 914400"/>
                <a:gd name="connsiteY0" fmla="*/ 0 h 457203"/>
                <a:gd name="connsiteX1" fmla="*/ 914400 w 914400"/>
                <a:gd name="connsiteY1" fmla="*/ 457200 h 457203"/>
                <a:gd name="connsiteX2" fmla="*/ 914400 w 914400"/>
                <a:gd name="connsiteY2" fmla="*/ 457203 h 457203"/>
                <a:gd name="connsiteX3" fmla="*/ 737116 w 914400"/>
                <a:gd name="connsiteY3" fmla="*/ 457203 h 457203"/>
                <a:gd name="connsiteX4" fmla="*/ 737116 w 914400"/>
                <a:gd name="connsiteY4" fmla="*/ 457200 h 457203"/>
                <a:gd name="connsiteX5" fmla="*/ 457200 w 914400"/>
                <a:gd name="connsiteY5" fmla="*/ 177284 h 457203"/>
                <a:gd name="connsiteX6" fmla="*/ 177284 w 914400"/>
                <a:gd name="connsiteY6" fmla="*/ 457200 h 457203"/>
                <a:gd name="connsiteX7" fmla="*/ 177284 w 914400"/>
                <a:gd name="connsiteY7" fmla="*/ 457203 h 457203"/>
                <a:gd name="connsiteX8" fmla="*/ 0 w 914400"/>
                <a:gd name="connsiteY8" fmla="*/ 457203 h 457203"/>
                <a:gd name="connsiteX9" fmla="*/ 0 w 914400"/>
                <a:gd name="connsiteY9" fmla="*/ 457200 h 457203"/>
                <a:gd name="connsiteX10" fmla="*/ 457200 w 914400"/>
                <a:gd name="connsiteY10" fmla="*/ 0 h 4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457203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lnTo>
                    <a:pt x="914400" y="457203"/>
                  </a:lnTo>
                  <a:lnTo>
                    <a:pt x="737116" y="457203"/>
                  </a:lnTo>
                  <a:lnTo>
                    <a:pt x="737116" y="457200"/>
                  </a:lnTo>
                  <a:cubicBezTo>
                    <a:pt x="737116" y="302607"/>
                    <a:pt x="611793" y="177284"/>
                    <a:pt x="457200" y="177284"/>
                  </a:cubicBezTo>
                  <a:cubicBezTo>
                    <a:pt x="302607" y="177284"/>
                    <a:pt x="177284" y="302607"/>
                    <a:pt x="177284" y="457200"/>
                  </a:cubicBezTo>
                  <a:lnTo>
                    <a:pt x="177284" y="457203"/>
                  </a:lnTo>
                  <a:lnTo>
                    <a:pt x="0" y="457203"/>
                  </a:lnTo>
                  <a:lnTo>
                    <a:pt x="0" y="457200"/>
                  </a:ln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D8C90822-3444-4321-BD99-5E4D77892D13}"/>
              </a:ext>
            </a:extLst>
          </p:cNvPr>
          <p:cNvGrpSpPr/>
          <p:nvPr userDrawn="1"/>
        </p:nvGrpSpPr>
        <p:grpSpPr>
          <a:xfrm>
            <a:off x="2555556" y="3352802"/>
            <a:ext cx="685800" cy="685800"/>
            <a:chOff x="3407408" y="4470403"/>
            <a:chExt cx="914400" cy="914400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992564AC-0CBE-4D0A-BDDC-9CBFF207D340}"/>
                </a:ext>
              </a:extLst>
            </p:cNvPr>
            <p:cNvSpPr/>
            <p:nvPr userDrawn="1"/>
          </p:nvSpPr>
          <p:spPr>
            <a:xfrm flipV="1">
              <a:off x="3407408" y="4470403"/>
              <a:ext cx="914400" cy="457197"/>
            </a:xfrm>
            <a:custGeom>
              <a:avLst/>
              <a:gdLst>
                <a:gd name="connsiteX0" fmla="*/ 0 w 914400"/>
                <a:gd name="connsiteY0" fmla="*/ 0 h 457197"/>
                <a:gd name="connsiteX1" fmla="*/ 177284 w 914400"/>
                <a:gd name="connsiteY1" fmla="*/ 0 h 457197"/>
                <a:gd name="connsiteX2" fmla="*/ 182971 w 914400"/>
                <a:gd name="connsiteY2" fmla="*/ 56410 h 457197"/>
                <a:gd name="connsiteX3" fmla="*/ 457200 w 914400"/>
                <a:gd name="connsiteY3" fmla="*/ 279913 h 457197"/>
                <a:gd name="connsiteX4" fmla="*/ 731429 w 914400"/>
                <a:gd name="connsiteY4" fmla="*/ 56410 h 457197"/>
                <a:gd name="connsiteX5" fmla="*/ 737116 w 914400"/>
                <a:gd name="connsiteY5" fmla="*/ 0 h 457197"/>
                <a:gd name="connsiteX6" fmla="*/ 914400 w 914400"/>
                <a:gd name="connsiteY6" fmla="*/ 0 h 457197"/>
                <a:gd name="connsiteX7" fmla="*/ 905111 w 914400"/>
                <a:gd name="connsiteY7" fmla="*/ 92139 h 457197"/>
                <a:gd name="connsiteX8" fmla="*/ 457200 w 914400"/>
                <a:gd name="connsiteY8" fmla="*/ 457197 h 457197"/>
                <a:gd name="connsiteX9" fmla="*/ 9289 w 914400"/>
                <a:gd name="connsiteY9" fmla="*/ 92139 h 457197"/>
                <a:gd name="connsiteX10" fmla="*/ 0 w 914400"/>
                <a:gd name="connsiteY10" fmla="*/ 0 h 45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457197">
                  <a:moveTo>
                    <a:pt x="0" y="0"/>
                  </a:moveTo>
                  <a:lnTo>
                    <a:pt x="177284" y="0"/>
                  </a:lnTo>
                  <a:lnTo>
                    <a:pt x="182971" y="56410"/>
                  </a:lnTo>
                  <a:cubicBezTo>
                    <a:pt x="209072" y="183963"/>
                    <a:pt x="321931" y="279913"/>
                    <a:pt x="457200" y="279913"/>
                  </a:cubicBezTo>
                  <a:cubicBezTo>
                    <a:pt x="592469" y="279913"/>
                    <a:pt x="705328" y="183963"/>
                    <a:pt x="731429" y="56410"/>
                  </a:cubicBezTo>
                  <a:lnTo>
                    <a:pt x="737116" y="0"/>
                  </a:lnTo>
                  <a:lnTo>
                    <a:pt x="914400" y="0"/>
                  </a:lnTo>
                  <a:lnTo>
                    <a:pt x="905111" y="92139"/>
                  </a:lnTo>
                  <a:cubicBezTo>
                    <a:pt x="862479" y="300478"/>
                    <a:pt x="678142" y="457197"/>
                    <a:pt x="457200" y="457197"/>
                  </a:cubicBezTo>
                  <a:cubicBezTo>
                    <a:pt x="236258" y="457197"/>
                    <a:pt x="51921" y="300478"/>
                    <a:pt x="9289" y="921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0E2B52F-AF6E-4478-9E0F-D5BB53E38BC9}"/>
                </a:ext>
              </a:extLst>
            </p:cNvPr>
            <p:cNvSpPr/>
            <p:nvPr userDrawn="1"/>
          </p:nvSpPr>
          <p:spPr>
            <a:xfrm flipV="1">
              <a:off x="3407408" y="4927600"/>
              <a:ext cx="914400" cy="457203"/>
            </a:xfrm>
            <a:custGeom>
              <a:avLst/>
              <a:gdLst>
                <a:gd name="connsiteX0" fmla="*/ 457200 w 914400"/>
                <a:gd name="connsiteY0" fmla="*/ 0 h 457203"/>
                <a:gd name="connsiteX1" fmla="*/ 914400 w 914400"/>
                <a:gd name="connsiteY1" fmla="*/ 457200 h 457203"/>
                <a:gd name="connsiteX2" fmla="*/ 914400 w 914400"/>
                <a:gd name="connsiteY2" fmla="*/ 457203 h 457203"/>
                <a:gd name="connsiteX3" fmla="*/ 737116 w 914400"/>
                <a:gd name="connsiteY3" fmla="*/ 457203 h 457203"/>
                <a:gd name="connsiteX4" fmla="*/ 737116 w 914400"/>
                <a:gd name="connsiteY4" fmla="*/ 457200 h 457203"/>
                <a:gd name="connsiteX5" fmla="*/ 457200 w 914400"/>
                <a:gd name="connsiteY5" fmla="*/ 177284 h 457203"/>
                <a:gd name="connsiteX6" fmla="*/ 177284 w 914400"/>
                <a:gd name="connsiteY6" fmla="*/ 457200 h 457203"/>
                <a:gd name="connsiteX7" fmla="*/ 177284 w 914400"/>
                <a:gd name="connsiteY7" fmla="*/ 457203 h 457203"/>
                <a:gd name="connsiteX8" fmla="*/ 0 w 914400"/>
                <a:gd name="connsiteY8" fmla="*/ 457203 h 457203"/>
                <a:gd name="connsiteX9" fmla="*/ 0 w 914400"/>
                <a:gd name="connsiteY9" fmla="*/ 457200 h 457203"/>
                <a:gd name="connsiteX10" fmla="*/ 457200 w 914400"/>
                <a:gd name="connsiteY10" fmla="*/ 0 h 4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457203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lnTo>
                    <a:pt x="914400" y="457203"/>
                  </a:lnTo>
                  <a:lnTo>
                    <a:pt x="737116" y="457203"/>
                  </a:lnTo>
                  <a:lnTo>
                    <a:pt x="737116" y="457200"/>
                  </a:lnTo>
                  <a:cubicBezTo>
                    <a:pt x="737116" y="302607"/>
                    <a:pt x="611793" y="177284"/>
                    <a:pt x="457200" y="177284"/>
                  </a:cubicBezTo>
                  <a:cubicBezTo>
                    <a:pt x="302607" y="177284"/>
                    <a:pt x="177284" y="302607"/>
                    <a:pt x="177284" y="457200"/>
                  </a:cubicBezTo>
                  <a:lnTo>
                    <a:pt x="177284" y="457203"/>
                  </a:lnTo>
                  <a:lnTo>
                    <a:pt x="0" y="457203"/>
                  </a:lnTo>
                  <a:lnTo>
                    <a:pt x="0" y="457200"/>
                  </a:ln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5827996D-863E-401C-81B7-095C079FAEC9}"/>
              </a:ext>
            </a:extLst>
          </p:cNvPr>
          <p:cNvGrpSpPr/>
          <p:nvPr userDrawn="1"/>
        </p:nvGrpSpPr>
        <p:grpSpPr>
          <a:xfrm>
            <a:off x="4216463" y="2133599"/>
            <a:ext cx="685800" cy="685800"/>
            <a:chOff x="5621951" y="2844799"/>
            <a:chExt cx="914400" cy="91440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E7FBDAF4-DD92-4B3F-9FA4-9BFCF8830261}"/>
                </a:ext>
              </a:extLst>
            </p:cNvPr>
            <p:cNvSpPr/>
            <p:nvPr userDrawn="1"/>
          </p:nvSpPr>
          <p:spPr>
            <a:xfrm>
              <a:off x="5621951" y="3302002"/>
              <a:ext cx="914400" cy="457197"/>
            </a:xfrm>
            <a:custGeom>
              <a:avLst/>
              <a:gdLst>
                <a:gd name="connsiteX0" fmla="*/ 0 w 914400"/>
                <a:gd name="connsiteY0" fmla="*/ 0 h 457197"/>
                <a:gd name="connsiteX1" fmla="*/ 177284 w 914400"/>
                <a:gd name="connsiteY1" fmla="*/ 0 h 457197"/>
                <a:gd name="connsiteX2" fmla="*/ 182971 w 914400"/>
                <a:gd name="connsiteY2" fmla="*/ 56410 h 457197"/>
                <a:gd name="connsiteX3" fmla="*/ 457200 w 914400"/>
                <a:gd name="connsiteY3" fmla="*/ 279913 h 457197"/>
                <a:gd name="connsiteX4" fmla="*/ 731429 w 914400"/>
                <a:gd name="connsiteY4" fmla="*/ 56410 h 457197"/>
                <a:gd name="connsiteX5" fmla="*/ 737116 w 914400"/>
                <a:gd name="connsiteY5" fmla="*/ 0 h 457197"/>
                <a:gd name="connsiteX6" fmla="*/ 914400 w 914400"/>
                <a:gd name="connsiteY6" fmla="*/ 0 h 457197"/>
                <a:gd name="connsiteX7" fmla="*/ 905111 w 914400"/>
                <a:gd name="connsiteY7" fmla="*/ 92139 h 457197"/>
                <a:gd name="connsiteX8" fmla="*/ 457200 w 914400"/>
                <a:gd name="connsiteY8" fmla="*/ 457197 h 457197"/>
                <a:gd name="connsiteX9" fmla="*/ 9289 w 914400"/>
                <a:gd name="connsiteY9" fmla="*/ 92139 h 457197"/>
                <a:gd name="connsiteX10" fmla="*/ 0 w 914400"/>
                <a:gd name="connsiteY10" fmla="*/ 0 h 45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457197">
                  <a:moveTo>
                    <a:pt x="0" y="0"/>
                  </a:moveTo>
                  <a:lnTo>
                    <a:pt x="177284" y="0"/>
                  </a:lnTo>
                  <a:lnTo>
                    <a:pt x="182971" y="56410"/>
                  </a:lnTo>
                  <a:cubicBezTo>
                    <a:pt x="209072" y="183963"/>
                    <a:pt x="321931" y="279913"/>
                    <a:pt x="457200" y="279913"/>
                  </a:cubicBezTo>
                  <a:cubicBezTo>
                    <a:pt x="592469" y="279913"/>
                    <a:pt x="705328" y="183963"/>
                    <a:pt x="731429" y="56410"/>
                  </a:cubicBezTo>
                  <a:lnTo>
                    <a:pt x="737116" y="0"/>
                  </a:lnTo>
                  <a:lnTo>
                    <a:pt x="914400" y="0"/>
                  </a:lnTo>
                  <a:lnTo>
                    <a:pt x="905111" y="92139"/>
                  </a:lnTo>
                  <a:cubicBezTo>
                    <a:pt x="862479" y="300478"/>
                    <a:pt x="678142" y="457197"/>
                    <a:pt x="457200" y="457197"/>
                  </a:cubicBezTo>
                  <a:cubicBezTo>
                    <a:pt x="236258" y="457197"/>
                    <a:pt x="51921" y="300478"/>
                    <a:pt x="9289" y="921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E09E62-4752-4D50-87AF-83B83D87BAD4}"/>
                </a:ext>
              </a:extLst>
            </p:cNvPr>
            <p:cNvSpPr/>
            <p:nvPr userDrawn="1"/>
          </p:nvSpPr>
          <p:spPr>
            <a:xfrm>
              <a:off x="5621951" y="2844799"/>
              <a:ext cx="914400" cy="457203"/>
            </a:xfrm>
            <a:custGeom>
              <a:avLst/>
              <a:gdLst>
                <a:gd name="connsiteX0" fmla="*/ 457200 w 914400"/>
                <a:gd name="connsiteY0" fmla="*/ 0 h 457203"/>
                <a:gd name="connsiteX1" fmla="*/ 914400 w 914400"/>
                <a:gd name="connsiteY1" fmla="*/ 457200 h 457203"/>
                <a:gd name="connsiteX2" fmla="*/ 914400 w 914400"/>
                <a:gd name="connsiteY2" fmla="*/ 457203 h 457203"/>
                <a:gd name="connsiteX3" fmla="*/ 737116 w 914400"/>
                <a:gd name="connsiteY3" fmla="*/ 457203 h 457203"/>
                <a:gd name="connsiteX4" fmla="*/ 737116 w 914400"/>
                <a:gd name="connsiteY4" fmla="*/ 457200 h 457203"/>
                <a:gd name="connsiteX5" fmla="*/ 457200 w 914400"/>
                <a:gd name="connsiteY5" fmla="*/ 177284 h 457203"/>
                <a:gd name="connsiteX6" fmla="*/ 177284 w 914400"/>
                <a:gd name="connsiteY6" fmla="*/ 457200 h 457203"/>
                <a:gd name="connsiteX7" fmla="*/ 177284 w 914400"/>
                <a:gd name="connsiteY7" fmla="*/ 457203 h 457203"/>
                <a:gd name="connsiteX8" fmla="*/ 0 w 914400"/>
                <a:gd name="connsiteY8" fmla="*/ 457203 h 457203"/>
                <a:gd name="connsiteX9" fmla="*/ 0 w 914400"/>
                <a:gd name="connsiteY9" fmla="*/ 457200 h 457203"/>
                <a:gd name="connsiteX10" fmla="*/ 457200 w 914400"/>
                <a:gd name="connsiteY10" fmla="*/ 0 h 4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457203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lnTo>
                    <a:pt x="914400" y="457203"/>
                  </a:lnTo>
                  <a:lnTo>
                    <a:pt x="737116" y="457203"/>
                  </a:lnTo>
                  <a:lnTo>
                    <a:pt x="737116" y="457200"/>
                  </a:lnTo>
                  <a:cubicBezTo>
                    <a:pt x="737116" y="302607"/>
                    <a:pt x="611793" y="177284"/>
                    <a:pt x="457200" y="177284"/>
                  </a:cubicBezTo>
                  <a:cubicBezTo>
                    <a:pt x="302607" y="177284"/>
                    <a:pt x="177284" y="302607"/>
                    <a:pt x="177284" y="457200"/>
                  </a:cubicBezTo>
                  <a:lnTo>
                    <a:pt x="177284" y="457203"/>
                  </a:lnTo>
                  <a:lnTo>
                    <a:pt x="0" y="457203"/>
                  </a:lnTo>
                  <a:lnTo>
                    <a:pt x="0" y="457200"/>
                  </a:ln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B1957B01-AD80-46A2-8774-7F8F7BF61012}"/>
              </a:ext>
            </a:extLst>
          </p:cNvPr>
          <p:cNvGrpSpPr/>
          <p:nvPr userDrawn="1"/>
        </p:nvGrpSpPr>
        <p:grpSpPr>
          <a:xfrm>
            <a:off x="5877371" y="3360041"/>
            <a:ext cx="685800" cy="685800"/>
            <a:chOff x="7836494" y="4480055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F10FA3F-DCFC-4254-A4E6-D9763186890D}"/>
                </a:ext>
              </a:extLst>
            </p:cNvPr>
            <p:cNvSpPr/>
            <p:nvPr userDrawn="1"/>
          </p:nvSpPr>
          <p:spPr>
            <a:xfrm flipV="1">
              <a:off x="7836494" y="4480055"/>
              <a:ext cx="914400" cy="457197"/>
            </a:xfrm>
            <a:custGeom>
              <a:avLst/>
              <a:gdLst>
                <a:gd name="connsiteX0" fmla="*/ 0 w 914400"/>
                <a:gd name="connsiteY0" fmla="*/ 0 h 457197"/>
                <a:gd name="connsiteX1" fmla="*/ 177284 w 914400"/>
                <a:gd name="connsiteY1" fmla="*/ 0 h 457197"/>
                <a:gd name="connsiteX2" fmla="*/ 182971 w 914400"/>
                <a:gd name="connsiteY2" fmla="*/ 56410 h 457197"/>
                <a:gd name="connsiteX3" fmla="*/ 457200 w 914400"/>
                <a:gd name="connsiteY3" fmla="*/ 279913 h 457197"/>
                <a:gd name="connsiteX4" fmla="*/ 731429 w 914400"/>
                <a:gd name="connsiteY4" fmla="*/ 56410 h 457197"/>
                <a:gd name="connsiteX5" fmla="*/ 737116 w 914400"/>
                <a:gd name="connsiteY5" fmla="*/ 0 h 457197"/>
                <a:gd name="connsiteX6" fmla="*/ 914400 w 914400"/>
                <a:gd name="connsiteY6" fmla="*/ 0 h 457197"/>
                <a:gd name="connsiteX7" fmla="*/ 905111 w 914400"/>
                <a:gd name="connsiteY7" fmla="*/ 92139 h 457197"/>
                <a:gd name="connsiteX8" fmla="*/ 457200 w 914400"/>
                <a:gd name="connsiteY8" fmla="*/ 457197 h 457197"/>
                <a:gd name="connsiteX9" fmla="*/ 9289 w 914400"/>
                <a:gd name="connsiteY9" fmla="*/ 92139 h 457197"/>
                <a:gd name="connsiteX10" fmla="*/ 0 w 914400"/>
                <a:gd name="connsiteY10" fmla="*/ 0 h 45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457197">
                  <a:moveTo>
                    <a:pt x="0" y="0"/>
                  </a:moveTo>
                  <a:lnTo>
                    <a:pt x="177284" y="0"/>
                  </a:lnTo>
                  <a:lnTo>
                    <a:pt x="182971" y="56410"/>
                  </a:lnTo>
                  <a:cubicBezTo>
                    <a:pt x="209072" y="183963"/>
                    <a:pt x="321931" y="279913"/>
                    <a:pt x="457200" y="279913"/>
                  </a:cubicBezTo>
                  <a:cubicBezTo>
                    <a:pt x="592469" y="279913"/>
                    <a:pt x="705328" y="183963"/>
                    <a:pt x="731429" y="56410"/>
                  </a:cubicBezTo>
                  <a:lnTo>
                    <a:pt x="737116" y="0"/>
                  </a:lnTo>
                  <a:lnTo>
                    <a:pt x="914400" y="0"/>
                  </a:lnTo>
                  <a:lnTo>
                    <a:pt x="905111" y="92139"/>
                  </a:lnTo>
                  <a:cubicBezTo>
                    <a:pt x="862479" y="300478"/>
                    <a:pt x="678142" y="457197"/>
                    <a:pt x="457200" y="457197"/>
                  </a:cubicBezTo>
                  <a:cubicBezTo>
                    <a:pt x="236258" y="457197"/>
                    <a:pt x="51921" y="300478"/>
                    <a:pt x="9289" y="921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A41F1BA3-0C00-45DC-8740-838D8BDD798F}"/>
                </a:ext>
              </a:extLst>
            </p:cNvPr>
            <p:cNvSpPr/>
            <p:nvPr userDrawn="1"/>
          </p:nvSpPr>
          <p:spPr>
            <a:xfrm flipV="1">
              <a:off x="7836494" y="4937252"/>
              <a:ext cx="914400" cy="457203"/>
            </a:xfrm>
            <a:custGeom>
              <a:avLst/>
              <a:gdLst>
                <a:gd name="connsiteX0" fmla="*/ 457200 w 914400"/>
                <a:gd name="connsiteY0" fmla="*/ 0 h 457203"/>
                <a:gd name="connsiteX1" fmla="*/ 914400 w 914400"/>
                <a:gd name="connsiteY1" fmla="*/ 457200 h 457203"/>
                <a:gd name="connsiteX2" fmla="*/ 914400 w 914400"/>
                <a:gd name="connsiteY2" fmla="*/ 457203 h 457203"/>
                <a:gd name="connsiteX3" fmla="*/ 737116 w 914400"/>
                <a:gd name="connsiteY3" fmla="*/ 457203 h 457203"/>
                <a:gd name="connsiteX4" fmla="*/ 737116 w 914400"/>
                <a:gd name="connsiteY4" fmla="*/ 457200 h 457203"/>
                <a:gd name="connsiteX5" fmla="*/ 457200 w 914400"/>
                <a:gd name="connsiteY5" fmla="*/ 177284 h 457203"/>
                <a:gd name="connsiteX6" fmla="*/ 177284 w 914400"/>
                <a:gd name="connsiteY6" fmla="*/ 457200 h 457203"/>
                <a:gd name="connsiteX7" fmla="*/ 177284 w 914400"/>
                <a:gd name="connsiteY7" fmla="*/ 457203 h 457203"/>
                <a:gd name="connsiteX8" fmla="*/ 0 w 914400"/>
                <a:gd name="connsiteY8" fmla="*/ 457203 h 457203"/>
                <a:gd name="connsiteX9" fmla="*/ 0 w 914400"/>
                <a:gd name="connsiteY9" fmla="*/ 457200 h 457203"/>
                <a:gd name="connsiteX10" fmla="*/ 457200 w 914400"/>
                <a:gd name="connsiteY10" fmla="*/ 0 h 4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457203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lnTo>
                    <a:pt x="914400" y="457203"/>
                  </a:lnTo>
                  <a:lnTo>
                    <a:pt x="737116" y="457203"/>
                  </a:lnTo>
                  <a:lnTo>
                    <a:pt x="737116" y="457200"/>
                  </a:lnTo>
                  <a:cubicBezTo>
                    <a:pt x="737116" y="302607"/>
                    <a:pt x="611793" y="177284"/>
                    <a:pt x="457200" y="177284"/>
                  </a:cubicBezTo>
                  <a:cubicBezTo>
                    <a:pt x="302607" y="177284"/>
                    <a:pt x="177284" y="302607"/>
                    <a:pt x="177284" y="457200"/>
                  </a:cubicBezTo>
                  <a:lnTo>
                    <a:pt x="177284" y="457203"/>
                  </a:lnTo>
                  <a:lnTo>
                    <a:pt x="0" y="457203"/>
                  </a:lnTo>
                  <a:lnTo>
                    <a:pt x="0" y="457200"/>
                  </a:ln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A2797DB-4C02-4F77-A43C-C92F9FC9226B}"/>
              </a:ext>
            </a:extLst>
          </p:cNvPr>
          <p:cNvGrpSpPr/>
          <p:nvPr userDrawn="1"/>
        </p:nvGrpSpPr>
        <p:grpSpPr>
          <a:xfrm>
            <a:off x="7538278" y="2133599"/>
            <a:ext cx="685800" cy="685800"/>
            <a:chOff x="10051037" y="2844799"/>
            <a:chExt cx="914400" cy="9144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700A4D9-D1E6-41C7-A826-E4D1B2168962}"/>
                </a:ext>
              </a:extLst>
            </p:cNvPr>
            <p:cNvSpPr/>
            <p:nvPr userDrawn="1"/>
          </p:nvSpPr>
          <p:spPr>
            <a:xfrm>
              <a:off x="10051037" y="3302002"/>
              <a:ext cx="914400" cy="457197"/>
            </a:xfrm>
            <a:custGeom>
              <a:avLst/>
              <a:gdLst>
                <a:gd name="connsiteX0" fmla="*/ 0 w 914400"/>
                <a:gd name="connsiteY0" fmla="*/ 0 h 457197"/>
                <a:gd name="connsiteX1" fmla="*/ 177284 w 914400"/>
                <a:gd name="connsiteY1" fmla="*/ 0 h 457197"/>
                <a:gd name="connsiteX2" fmla="*/ 182971 w 914400"/>
                <a:gd name="connsiteY2" fmla="*/ 56410 h 457197"/>
                <a:gd name="connsiteX3" fmla="*/ 457200 w 914400"/>
                <a:gd name="connsiteY3" fmla="*/ 279913 h 457197"/>
                <a:gd name="connsiteX4" fmla="*/ 731429 w 914400"/>
                <a:gd name="connsiteY4" fmla="*/ 56410 h 457197"/>
                <a:gd name="connsiteX5" fmla="*/ 737116 w 914400"/>
                <a:gd name="connsiteY5" fmla="*/ 0 h 457197"/>
                <a:gd name="connsiteX6" fmla="*/ 914400 w 914400"/>
                <a:gd name="connsiteY6" fmla="*/ 0 h 457197"/>
                <a:gd name="connsiteX7" fmla="*/ 905111 w 914400"/>
                <a:gd name="connsiteY7" fmla="*/ 92139 h 457197"/>
                <a:gd name="connsiteX8" fmla="*/ 457200 w 914400"/>
                <a:gd name="connsiteY8" fmla="*/ 457197 h 457197"/>
                <a:gd name="connsiteX9" fmla="*/ 9289 w 914400"/>
                <a:gd name="connsiteY9" fmla="*/ 92139 h 457197"/>
                <a:gd name="connsiteX10" fmla="*/ 0 w 914400"/>
                <a:gd name="connsiteY10" fmla="*/ 0 h 45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457197">
                  <a:moveTo>
                    <a:pt x="0" y="0"/>
                  </a:moveTo>
                  <a:lnTo>
                    <a:pt x="177284" y="0"/>
                  </a:lnTo>
                  <a:lnTo>
                    <a:pt x="182971" y="56410"/>
                  </a:lnTo>
                  <a:cubicBezTo>
                    <a:pt x="209072" y="183963"/>
                    <a:pt x="321931" y="279913"/>
                    <a:pt x="457200" y="279913"/>
                  </a:cubicBezTo>
                  <a:cubicBezTo>
                    <a:pt x="592469" y="279913"/>
                    <a:pt x="705328" y="183963"/>
                    <a:pt x="731429" y="56410"/>
                  </a:cubicBezTo>
                  <a:lnTo>
                    <a:pt x="737116" y="0"/>
                  </a:lnTo>
                  <a:lnTo>
                    <a:pt x="914400" y="0"/>
                  </a:lnTo>
                  <a:lnTo>
                    <a:pt x="905111" y="92139"/>
                  </a:lnTo>
                  <a:cubicBezTo>
                    <a:pt x="862479" y="300478"/>
                    <a:pt x="678142" y="457197"/>
                    <a:pt x="457200" y="457197"/>
                  </a:cubicBezTo>
                  <a:cubicBezTo>
                    <a:pt x="236258" y="457197"/>
                    <a:pt x="51921" y="300478"/>
                    <a:pt x="9289" y="921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1F87EA25-9216-443E-8686-6D3E40469736}"/>
                </a:ext>
              </a:extLst>
            </p:cNvPr>
            <p:cNvSpPr/>
            <p:nvPr userDrawn="1"/>
          </p:nvSpPr>
          <p:spPr>
            <a:xfrm>
              <a:off x="10051037" y="2844799"/>
              <a:ext cx="914400" cy="457203"/>
            </a:xfrm>
            <a:custGeom>
              <a:avLst/>
              <a:gdLst>
                <a:gd name="connsiteX0" fmla="*/ 457200 w 914400"/>
                <a:gd name="connsiteY0" fmla="*/ 0 h 457203"/>
                <a:gd name="connsiteX1" fmla="*/ 914400 w 914400"/>
                <a:gd name="connsiteY1" fmla="*/ 457200 h 457203"/>
                <a:gd name="connsiteX2" fmla="*/ 914400 w 914400"/>
                <a:gd name="connsiteY2" fmla="*/ 457203 h 457203"/>
                <a:gd name="connsiteX3" fmla="*/ 737116 w 914400"/>
                <a:gd name="connsiteY3" fmla="*/ 457203 h 457203"/>
                <a:gd name="connsiteX4" fmla="*/ 737116 w 914400"/>
                <a:gd name="connsiteY4" fmla="*/ 457200 h 457203"/>
                <a:gd name="connsiteX5" fmla="*/ 457200 w 914400"/>
                <a:gd name="connsiteY5" fmla="*/ 177284 h 457203"/>
                <a:gd name="connsiteX6" fmla="*/ 177284 w 914400"/>
                <a:gd name="connsiteY6" fmla="*/ 457200 h 457203"/>
                <a:gd name="connsiteX7" fmla="*/ 177284 w 914400"/>
                <a:gd name="connsiteY7" fmla="*/ 457203 h 457203"/>
                <a:gd name="connsiteX8" fmla="*/ 0 w 914400"/>
                <a:gd name="connsiteY8" fmla="*/ 457203 h 457203"/>
                <a:gd name="connsiteX9" fmla="*/ 0 w 914400"/>
                <a:gd name="connsiteY9" fmla="*/ 457200 h 457203"/>
                <a:gd name="connsiteX10" fmla="*/ 457200 w 914400"/>
                <a:gd name="connsiteY10" fmla="*/ 0 h 4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400" h="457203">
                  <a:moveTo>
                    <a:pt x="457200" y="0"/>
                  </a:moveTo>
                  <a:cubicBezTo>
                    <a:pt x="709705" y="0"/>
                    <a:pt x="914400" y="204695"/>
                    <a:pt x="914400" y="457200"/>
                  </a:cubicBezTo>
                  <a:lnTo>
                    <a:pt x="914400" y="457203"/>
                  </a:lnTo>
                  <a:lnTo>
                    <a:pt x="737116" y="457203"/>
                  </a:lnTo>
                  <a:lnTo>
                    <a:pt x="737116" y="457200"/>
                  </a:lnTo>
                  <a:cubicBezTo>
                    <a:pt x="737116" y="302607"/>
                    <a:pt x="611793" y="177284"/>
                    <a:pt x="457200" y="177284"/>
                  </a:cubicBezTo>
                  <a:cubicBezTo>
                    <a:pt x="302607" y="177284"/>
                    <a:pt x="177284" y="302607"/>
                    <a:pt x="177284" y="457200"/>
                  </a:cubicBezTo>
                  <a:lnTo>
                    <a:pt x="177284" y="457203"/>
                  </a:lnTo>
                  <a:lnTo>
                    <a:pt x="0" y="457203"/>
                  </a:lnTo>
                  <a:lnTo>
                    <a:pt x="0" y="457200"/>
                  </a:ln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18ACA0F1-E460-4DA1-BFDF-8A800F3D3173}"/>
              </a:ext>
            </a:extLst>
          </p:cNvPr>
          <p:cNvGrpSpPr/>
          <p:nvPr userDrawn="1"/>
        </p:nvGrpSpPr>
        <p:grpSpPr>
          <a:xfrm>
            <a:off x="444497" y="2476501"/>
            <a:ext cx="1586105" cy="1468423"/>
            <a:chOff x="592662" y="3302001"/>
            <a:chExt cx="2114806" cy="195789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9FB9C729-DD02-4AA7-8500-5EF9E4E4945B}"/>
                </a:ext>
              </a:extLst>
            </p:cNvPr>
            <p:cNvSpPr/>
            <p:nvPr userDrawn="1"/>
          </p:nvSpPr>
          <p:spPr>
            <a:xfrm>
              <a:off x="592662" y="3302001"/>
              <a:ext cx="2114806" cy="1625600"/>
            </a:xfrm>
            <a:custGeom>
              <a:avLst/>
              <a:gdLst>
                <a:gd name="connsiteX0" fmla="*/ 270939 w 2114806"/>
                <a:gd name="connsiteY0" fmla="*/ 0 h 1625600"/>
                <a:gd name="connsiteX1" fmla="*/ 600203 w 2114806"/>
                <a:gd name="connsiteY1" fmla="*/ 0 h 1625600"/>
                <a:gd name="connsiteX2" fmla="*/ 609492 w 2114806"/>
                <a:gd name="connsiteY2" fmla="*/ 92139 h 1625600"/>
                <a:gd name="connsiteX3" fmla="*/ 1057403 w 2114806"/>
                <a:gd name="connsiteY3" fmla="*/ 457197 h 1625600"/>
                <a:gd name="connsiteX4" fmla="*/ 1505314 w 2114806"/>
                <a:gd name="connsiteY4" fmla="*/ 92139 h 1625600"/>
                <a:gd name="connsiteX5" fmla="*/ 1514603 w 2114806"/>
                <a:gd name="connsiteY5" fmla="*/ 0 h 1625600"/>
                <a:gd name="connsiteX6" fmla="*/ 1843867 w 2114806"/>
                <a:gd name="connsiteY6" fmla="*/ 0 h 1625600"/>
                <a:gd name="connsiteX7" fmla="*/ 2114806 w 2114806"/>
                <a:gd name="connsiteY7" fmla="*/ 270939 h 1625600"/>
                <a:gd name="connsiteX8" fmla="*/ 2114806 w 2114806"/>
                <a:gd name="connsiteY8" fmla="*/ 1354661 h 1625600"/>
                <a:gd name="connsiteX9" fmla="*/ 1843867 w 2114806"/>
                <a:gd name="connsiteY9" fmla="*/ 1625600 h 1625600"/>
                <a:gd name="connsiteX10" fmla="*/ 270939 w 2114806"/>
                <a:gd name="connsiteY10" fmla="*/ 1625600 h 1625600"/>
                <a:gd name="connsiteX11" fmla="*/ 0 w 2114806"/>
                <a:gd name="connsiteY11" fmla="*/ 1354661 h 1625600"/>
                <a:gd name="connsiteX12" fmla="*/ 0 w 2114806"/>
                <a:gd name="connsiteY12" fmla="*/ 270939 h 1625600"/>
                <a:gd name="connsiteX13" fmla="*/ 270939 w 2114806"/>
                <a:gd name="connsiteY13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4806" h="1625600">
                  <a:moveTo>
                    <a:pt x="270939" y="0"/>
                  </a:moveTo>
                  <a:lnTo>
                    <a:pt x="600203" y="0"/>
                  </a:lnTo>
                  <a:lnTo>
                    <a:pt x="609492" y="92139"/>
                  </a:lnTo>
                  <a:cubicBezTo>
                    <a:pt x="652124" y="300478"/>
                    <a:pt x="836461" y="457197"/>
                    <a:pt x="1057403" y="457197"/>
                  </a:cubicBezTo>
                  <a:cubicBezTo>
                    <a:pt x="1278345" y="457197"/>
                    <a:pt x="1462682" y="300478"/>
                    <a:pt x="1505314" y="92139"/>
                  </a:cubicBezTo>
                  <a:lnTo>
                    <a:pt x="1514603" y="0"/>
                  </a:lnTo>
                  <a:lnTo>
                    <a:pt x="1843867" y="0"/>
                  </a:lnTo>
                  <a:cubicBezTo>
                    <a:pt x="1993502" y="0"/>
                    <a:pt x="2114806" y="121304"/>
                    <a:pt x="2114806" y="270939"/>
                  </a:cubicBezTo>
                  <a:lnTo>
                    <a:pt x="2114806" y="1354661"/>
                  </a:lnTo>
                  <a:cubicBezTo>
                    <a:pt x="2114806" y="1504296"/>
                    <a:pt x="1993502" y="1625600"/>
                    <a:pt x="1843867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ubicBezTo>
                    <a:pt x="0" y="121304"/>
                    <a:pt x="121304" y="0"/>
                    <a:pt x="270939" y="0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484E78BC-3DC1-4267-9562-7AE0F905496F}"/>
                </a:ext>
              </a:extLst>
            </p:cNvPr>
            <p:cNvSpPr/>
            <p:nvPr userDrawn="1"/>
          </p:nvSpPr>
          <p:spPr>
            <a:xfrm flipV="1">
              <a:off x="1457332" y="4927601"/>
              <a:ext cx="385466" cy="33229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1D4D783A-828A-4FC1-A991-ED02FFEE158B}"/>
              </a:ext>
            </a:extLst>
          </p:cNvPr>
          <p:cNvGrpSpPr/>
          <p:nvPr userDrawn="1"/>
        </p:nvGrpSpPr>
        <p:grpSpPr>
          <a:xfrm>
            <a:off x="3803713" y="2441171"/>
            <a:ext cx="1586105" cy="1468423"/>
            <a:chOff x="5021748" y="3302001"/>
            <a:chExt cx="2114806" cy="1957898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A2370FB-56FC-4CD8-925C-C0410C60D1E9}"/>
                </a:ext>
              </a:extLst>
            </p:cNvPr>
            <p:cNvSpPr/>
            <p:nvPr userDrawn="1"/>
          </p:nvSpPr>
          <p:spPr>
            <a:xfrm>
              <a:off x="5021748" y="3302001"/>
              <a:ext cx="2114806" cy="1625600"/>
            </a:xfrm>
            <a:custGeom>
              <a:avLst/>
              <a:gdLst>
                <a:gd name="connsiteX0" fmla="*/ 270939 w 2114806"/>
                <a:gd name="connsiteY0" fmla="*/ 0 h 1625600"/>
                <a:gd name="connsiteX1" fmla="*/ 600203 w 2114806"/>
                <a:gd name="connsiteY1" fmla="*/ 0 h 1625600"/>
                <a:gd name="connsiteX2" fmla="*/ 609492 w 2114806"/>
                <a:gd name="connsiteY2" fmla="*/ 92139 h 1625600"/>
                <a:gd name="connsiteX3" fmla="*/ 1057403 w 2114806"/>
                <a:gd name="connsiteY3" fmla="*/ 457197 h 1625600"/>
                <a:gd name="connsiteX4" fmla="*/ 1505314 w 2114806"/>
                <a:gd name="connsiteY4" fmla="*/ 92139 h 1625600"/>
                <a:gd name="connsiteX5" fmla="*/ 1514603 w 2114806"/>
                <a:gd name="connsiteY5" fmla="*/ 0 h 1625600"/>
                <a:gd name="connsiteX6" fmla="*/ 1843867 w 2114806"/>
                <a:gd name="connsiteY6" fmla="*/ 0 h 1625600"/>
                <a:gd name="connsiteX7" fmla="*/ 2114806 w 2114806"/>
                <a:gd name="connsiteY7" fmla="*/ 270939 h 1625600"/>
                <a:gd name="connsiteX8" fmla="*/ 2114806 w 2114806"/>
                <a:gd name="connsiteY8" fmla="*/ 1354661 h 1625600"/>
                <a:gd name="connsiteX9" fmla="*/ 1843867 w 2114806"/>
                <a:gd name="connsiteY9" fmla="*/ 1625600 h 1625600"/>
                <a:gd name="connsiteX10" fmla="*/ 270939 w 2114806"/>
                <a:gd name="connsiteY10" fmla="*/ 1625600 h 1625600"/>
                <a:gd name="connsiteX11" fmla="*/ 0 w 2114806"/>
                <a:gd name="connsiteY11" fmla="*/ 1354661 h 1625600"/>
                <a:gd name="connsiteX12" fmla="*/ 0 w 2114806"/>
                <a:gd name="connsiteY12" fmla="*/ 270939 h 1625600"/>
                <a:gd name="connsiteX13" fmla="*/ 270939 w 2114806"/>
                <a:gd name="connsiteY13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4806" h="1625600">
                  <a:moveTo>
                    <a:pt x="270939" y="0"/>
                  </a:moveTo>
                  <a:lnTo>
                    <a:pt x="600203" y="0"/>
                  </a:lnTo>
                  <a:lnTo>
                    <a:pt x="609492" y="92139"/>
                  </a:lnTo>
                  <a:cubicBezTo>
                    <a:pt x="652124" y="300478"/>
                    <a:pt x="836461" y="457197"/>
                    <a:pt x="1057403" y="457197"/>
                  </a:cubicBezTo>
                  <a:cubicBezTo>
                    <a:pt x="1278345" y="457197"/>
                    <a:pt x="1462682" y="300478"/>
                    <a:pt x="1505314" y="92139"/>
                  </a:cubicBezTo>
                  <a:lnTo>
                    <a:pt x="1514603" y="0"/>
                  </a:lnTo>
                  <a:lnTo>
                    <a:pt x="1843867" y="0"/>
                  </a:lnTo>
                  <a:cubicBezTo>
                    <a:pt x="1993502" y="0"/>
                    <a:pt x="2114806" y="121304"/>
                    <a:pt x="2114806" y="270939"/>
                  </a:cubicBezTo>
                  <a:lnTo>
                    <a:pt x="2114806" y="1354661"/>
                  </a:lnTo>
                  <a:cubicBezTo>
                    <a:pt x="2114806" y="1504296"/>
                    <a:pt x="1993502" y="1625600"/>
                    <a:pt x="1843867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ubicBezTo>
                    <a:pt x="0" y="121304"/>
                    <a:pt x="121304" y="0"/>
                    <a:pt x="270939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B49B5001-9BF9-47AA-BD28-98AA30F77C51}"/>
                </a:ext>
              </a:extLst>
            </p:cNvPr>
            <p:cNvSpPr/>
            <p:nvPr userDrawn="1"/>
          </p:nvSpPr>
          <p:spPr>
            <a:xfrm flipV="1">
              <a:off x="5903267" y="4927601"/>
              <a:ext cx="385466" cy="33229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5A42198-B71B-4E7E-8D29-9076B633258E}"/>
              </a:ext>
            </a:extLst>
          </p:cNvPr>
          <p:cNvGrpSpPr/>
          <p:nvPr userDrawn="1"/>
        </p:nvGrpSpPr>
        <p:grpSpPr>
          <a:xfrm>
            <a:off x="7088126" y="2476501"/>
            <a:ext cx="1586105" cy="1468423"/>
            <a:chOff x="9450834" y="3302001"/>
            <a:chExt cx="2114806" cy="1957898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03CBD8A-40B7-4BF8-AE63-8ADE43B0AB86}"/>
                </a:ext>
              </a:extLst>
            </p:cNvPr>
            <p:cNvSpPr/>
            <p:nvPr userDrawn="1"/>
          </p:nvSpPr>
          <p:spPr>
            <a:xfrm>
              <a:off x="9450834" y="3302001"/>
              <a:ext cx="2114806" cy="1625600"/>
            </a:xfrm>
            <a:custGeom>
              <a:avLst/>
              <a:gdLst>
                <a:gd name="connsiteX0" fmla="*/ 270939 w 2114806"/>
                <a:gd name="connsiteY0" fmla="*/ 0 h 1625600"/>
                <a:gd name="connsiteX1" fmla="*/ 600203 w 2114806"/>
                <a:gd name="connsiteY1" fmla="*/ 0 h 1625600"/>
                <a:gd name="connsiteX2" fmla="*/ 609492 w 2114806"/>
                <a:gd name="connsiteY2" fmla="*/ 92139 h 1625600"/>
                <a:gd name="connsiteX3" fmla="*/ 1057403 w 2114806"/>
                <a:gd name="connsiteY3" fmla="*/ 457197 h 1625600"/>
                <a:gd name="connsiteX4" fmla="*/ 1505314 w 2114806"/>
                <a:gd name="connsiteY4" fmla="*/ 92139 h 1625600"/>
                <a:gd name="connsiteX5" fmla="*/ 1514603 w 2114806"/>
                <a:gd name="connsiteY5" fmla="*/ 0 h 1625600"/>
                <a:gd name="connsiteX6" fmla="*/ 1843867 w 2114806"/>
                <a:gd name="connsiteY6" fmla="*/ 0 h 1625600"/>
                <a:gd name="connsiteX7" fmla="*/ 2114806 w 2114806"/>
                <a:gd name="connsiteY7" fmla="*/ 270939 h 1625600"/>
                <a:gd name="connsiteX8" fmla="*/ 2114806 w 2114806"/>
                <a:gd name="connsiteY8" fmla="*/ 1354661 h 1625600"/>
                <a:gd name="connsiteX9" fmla="*/ 1843867 w 2114806"/>
                <a:gd name="connsiteY9" fmla="*/ 1625600 h 1625600"/>
                <a:gd name="connsiteX10" fmla="*/ 270939 w 2114806"/>
                <a:gd name="connsiteY10" fmla="*/ 1625600 h 1625600"/>
                <a:gd name="connsiteX11" fmla="*/ 0 w 2114806"/>
                <a:gd name="connsiteY11" fmla="*/ 1354661 h 1625600"/>
                <a:gd name="connsiteX12" fmla="*/ 0 w 2114806"/>
                <a:gd name="connsiteY12" fmla="*/ 270939 h 1625600"/>
                <a:gd name="connsiteX13" fmla="*/ 270939 w 2114806"/>
                <a:gd name="connsiteY13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4806" h="1625600">
                  <a:moveTo>
                    <a:pt x="270939" y="0"/>
                  </a:moveTo>
                  <a:lnTo>
                    <a:pt x="600203" y="0"/>
                  </a:lnTo>
                  <a:lnTo>
                    <a:pt x="609492" y="92139"/>
                  </a:lnTo>
                  <a:cubicBezTo>
                    <a:pt x="652124" y="300478"/>
                    <a:pt x="836461" y="457197"/>
                    <a:pt x="1057403" y="457197"/>
                  </a:cubicBezTo>
                  <a:cubicBezTo>
                    <a:pt x="1278345" y="457197"/>
                    <a:pt x="1462682" y="300478"/>
                    <a:pt x="1505314" y="92139"/>
                  </a:cubicBezTo>
                  <a:lnTo>
                    <a:pt x="1514603" y="0"/>
                  </a:lnTo>
                  <a:lnTo>
                    <a:pt x="1843867" y="0"/>
                  </a:lnTo>
                  <a:cubicBezTo>
                    <a:pt x="1993502" y="0"/>
                    <a:pt x="2114806" y="121304"/>
                    <a:pt x="2114806" y="270939"/>
                  </a:cubicBezTo>
                  <a:lnTo>
                    <a:pt x="2114806" y="1354661"/>
                  </a:lnTo>
                  <a:cubicBezTo>
                    <a:pt x="2114806" y="1504296"/>
                    <a:pt x="1993502" y="1625600"/>
                    <a:pt x="1843867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ubicBezTo>
                    <a:pt x="0" y="121304"/>
                    <a:pt x="121304" y="0"/>
                    <a:pt x="270939" y="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="" xmlns:a16="http://schemas.microsoft.com/office/drawing/2014/main" id="{69DF9419-1D3A-4791-973A-56A5349CF5A3}"/>
                </a:ext>
              </a:extLst>
            </p:cNvPr>
            <p:cNvSpPr/>
            <p:nvPr userDrawn="1"/>
          </p:nvSpPr>
          <p:spPr>
            <a:xfrm flipV="1">
              <a:off x="10315504" y="4927601"/>
              <a:ext cx="385466" cy="33229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8D55BB0E-38C3-4B67-9514-8EB85288D21F}"/>
              </a:ext>
            </a:extLst>
          </p:cNvPr>
          <p:cNvGrpSpPr/>
          <p:nvPr userDrawn="1"/>
        </p:nvGrpSpPr>
        <p:grpSpPr>
          <a:xfrm>
            <a:off x="2105404" y="2227277"/>
            <a:ext cx="1586105" cy="1468425"/>
            <a:chOff x="2807205" y="2969702"/>
            <a:chExt cx="2114806" cy="1957899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1317EFC-4336-4F09-98FC-1A770A66C622}"/>
                </a:ext>
              </a:extLst>
            </p:cNvPr>
            <p:cNvSpPr/>
            <p:nvPr userDrawn="1"/>
          </p:nvSpPr>
          <p:spPr>
            <a:xfrm flipV="1">
              <a:off x="2807205" y="3302001"/>
              <a:ext cx="2114806" cy="1625600"/>
            </a:xfrm>
            <a:custGeom>
              <a:avLst/>
              <a:gdLst>
                <a:gd name="connsiteX0" fmla="*/ 270939 w 2114806"/>
                <a:gd name="connsiteY0" fmla="*/ 0 h 1625600"/>
                <a:gd name="connsiteX1" fmla="*/ 600203 w 2114806"/>
                <a:gd name="connsiteY1" fmla="*/ 0 h 1625600"/>
                <a:gd name="connsiteX2" fmla="*/ 609492 w 2114806"/>
                <a:gd name="connsiteY2" fmla="*/ 92139 h 1625600"/>
                <a:gd name="connsiteX3" fmla="*/ 1057403 w 2114806"/>
                <a:gd name="connsiteY3" fmla="*/ 457197 h 1625600"/>
                <a:gd name="connsiteX4" fmla="*/ 1505314 w 2114806"/>
                <a:gd name="connsiteY4" fmla="*/ 92139 h 1625600"/>
                <a:gd name="connsiteX5" fmla="*/ 1514603 w 2114806"/>
                <a:gd name="connsiteY5" fmla="*/ 0 h 1625600"/>
                <a:gd name="connsiteX6" fmla="*/ 1843867 w 2114806"/>
                <a:gd name="connsiteY6" fmla="*/ 0 h 1625600"/>
                <a:gd name="connsiteX7" fmla="*/ 2114806 w 2114806"/>
                <a:gd name="connsiteY7" fmla="*/ 270939 h 1625600"/>
                <a:gd name="connsiteX8" fmla="*/ 2114806 w 2114806"/>
                <a:gd name="connsiteY8" fmla="*/ 1354661 h 1625600"/>
                <a:gd name="connsiteX9" fmla="*/ 1843867 w 2114806"/>
                <a:gd name="connsiteY9" fmla="*/ 1625600 h 1625600"/>
                <a:gd name="connsiteX10" fmla="*/ 270939 w 2114806"/>
                <a:gd name="connsiteY10" fmla="*/ 1625600 h 1625600"/>
                <a:gd name="connsiteX11" fmla="*/ 0 w 2114806"/>
                <a:gd name="connsiteY11" fmla="*/ 1354661 h 1625600"/>
                <a:gd name="connsiteX12" fmla="*/ 0 w 2114806"/>
                <a:gd name="connsiteY12" fmla="*/ 270939 h 1625600"/>
                <a:gd name="connsiteX13" fmla="*/ 270939 w 2114806"/>
                <a:gd name="connsiteY13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4806" h="1625600">
                  <a:moveTo>
                    <a:pt x="270939" y="0"/>
                  </a:moveTo>
                  <a:lnTo>
                    <a:pt x="600203" y="0"/>
                  </a:lnTo>
                  <a:lnTo>
                    <a:pt x="609492" y="92139"/>
                  </a:lnTo>
                  <a:cubicBezTo>
                    <a:pt x="652124" y="300478"/>
                    <a:pt x="836461" y="457197"/>
                    <a:pt x="1057403" y="457197"/>
                  </a:cubicBezTo>
                  <a:cubicBezTo>
                    <a:pt x="1278345" y="457197"/>
                    <a:pt x="1462682" y="300478"/>
                    <a:pt x="1505314" y="92139"/>
                  </a:cubicBezTo>
                  <a:lnTo>
                    <a:pt x="1514603" y="0"/>
                  </a:lnTo>
                  <a:lnTo>
                    <a:pt x="1843867" y="0"/>
                  </a:lnTo>
                  <a:cubicBezTo>
                    <a:pt x="1993502" y="0"/>
                    <a:pt x="2114806" y="121304"/>
                    <a:pt x="2114806" y="270939"/>
                  </a:cubicBezTo>
                  <a:lnTo>
                    <a:pt x="2114806" y="1354661"/>
                  </a:lnTo>
                  <a:cubicBezTo>
                    <a:pt x="2114806" y="1504296"/>
                    <a:pt x="1993502" y="1625600"/>
                    <a:pt x="1843867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ubicBezTo>
                    <a:pt x="0" y="121304"/>
                    <a:pt x="121304" y="0"/>
                    <a:pt x="270939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0E42129D-611B-4A0D-9B04-2C3709CEBA48}"/>
                </a:ext>
              </a:extLst>
            </p:cNvPr>
            <p:cNvSpPr/>
            <p:nvPr userDrawn="1"/>
          </p:nvSpPr>
          <p:spPr>
            <a:xfrm flipH="1">
              <a:off x="3671875" y="2969702"/>
              <a:ext cx="385466" cy="33229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87ED78B-8747-466A-A4B6-5B0EA99707FF}"/>
              </a:ext>
            </a:extLst>
          </p:cNvPr>
          <p:cNvGrpSpPr/>
          <p:nvPr userDrawn="1"/>
        </p:nvGrpSpPr>
        <p:grpSpPr>
          <a:xfrm>
            <a:off x="5427218" y="2234516"/>
            <a:ext cx="1586105" cy="1468425"/>
            <a:chOff x="7236291" y="2979354"/>
            <a:chExt cx="2114806" cy="1957899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E8A5A50B-987B-4F56-8C31-738C015B0176}"/>
                </a:ext>
              </a:extLst>
            </p:cNvPr>
            <p:cNvSpPr/>
            <p:nvPr userDrawn="1"/>
          </p:nvSpPr>
          <p:spPr>
            <a:xfrm flipV="1">
              <a:off x="7236291" y="3311653"/>
              <a:ext cx="2114806" cy="1625600"/>
            </a:xfrm>
            <a:custGeom>
              <a:avLst/>
              <a:gdLst>
                <a:gd name="connsiteX0" fmla="*/ 270939 w 2114806"/>
                <a:gd name="connsiteY0" fmla="*/ 0 h 1625600"/>
                <a:gd name="connsiteX1" fmla="*/ 600203 w 2114806"/>
                <a:gd name="connsiteY1" fmla="*/ 0 h 1625600"/>
                <a:gd name="connsiteX2" fmla="*/ 609492 w 2114806"/>
                <a:gd name="connsiteY2" fmla="*/ 92139 h 1625600"/>
                <a:gd name="connsiteX3" fmla="*/ 1057403 w 2114806"/>
                <a:gd name="connsiteY3" fmla="*/ 457197 h 1625600"/>
                <a:gd name="connsiteX4" fmla="*/ 1505314 w 2114806"/>
                <a:gd name="connsiteY4" fmla="*/ 92139 h 1625600"/>
                <a:gd name="connsiteX5" fmla="*/ 1514603 w 2114806"/>
                <a:gd name="connsiteY5" fmla="*/ 0 h 1625600"/>
                <a:gd name="connsiteX6" fmla="*/ 1843867 w 2114806"/>
                <a:gd name="connsiteY6" fmla="*/ 0 h 1625600"/>
                <a:gd name="connsiteX7" fmla="*/ 2114806 w 2114806"/>
                <a:gd name="connsiteY7" fmla="*/ 270939 h 1625600"/>
                <a:gd name="connsiteX8" fmla="*/ 2114806 w 2114806"/>
                <a:gd name="connsiteY8" fmla="*/ 1354661 h 1625600"/>
                <a:gd name="connsiteX9" fmla="*/ 1843867 w 2114806"/>
                <a:gd name="connsiteY9" fmla="*/ 1625600 h 1625600"/>
                <a:gd name="connsiteX10" fmla="*/ 270939 w 2114806"/>
                <a:gd name="connsiteY10" fmla="*/ 1625600 h 1625600"/>
                <a:gd name="connsiteX11" fmla="*/ 0 w 2114806"/>
                <a:gd name="connsiteY11" fmla="*/ 1354661 h 1625600"/>
                <a:gd name="connsiteX12" fmla="*/ 0 w 2114806"/>
                <a:gd name="connsiteY12" fmla="*/ 270939 h 1625600"/>
                <a:gd name="connsiteX13" fmla="*/ 270939 w 2114806"/>
                <a:gd name="connsiteY13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4806" h="1625600">
                  <a:moveTo>
                    <a:pt x="270939" y="0"/>
                  </a:moveTo>
                  <a:lnTo>
                    <a:pt x="600203" y="0"/>
                  </a:lnTo>
                  <a:lnTo>
                    <a:pt x="609492" y="92139"/>
                  </a:lnTo>
                  <a:cubicBezTo>
                    <a:pt x="652124" y="300478"/>
                    <a:pt x="836461" y="457197"/>
                    <a:pt x="1057403" y="457197"/>
                  </a:cubicBezTo>
                  <a:cubicBezTo>
                    <a:pt x="1278345" y="457197"/>
                    <a:pt x="1462682" y="300478"/>
                    <a:pt x="1505314" y="92139"/>
                  </a:cubicBezTo>
                  <a:lnTo>
                    <a:pt x="1514603" y="0"/>
                  </a:lnTo>
                  <a:lnTo>
                    <a:pt x="1843867" y="0"/>
                  </a:lnTo>
                  <a:cubicBezTo>
                    <a:pt x="1993502" y="0"/>
                    <a:pt x="2114806" y="121304"/>
                    <a:pt x="2114806" y="270939"/>
                  </a:cubicBezTo>
                  <a:lnTo>
                    <a:pt x="2114806" y="1354661"/>
                  </a:lnTo>
                  <a:cubicBezTo>
                    <a:pt x="2114806" y="1504296"/>
                    <a:pt x="1993502" y="1625600"/>
                    <a:pt x="1843867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ubicBezTo>
                    <a:pt x="0" y="121304"/>
                    <a:pt x="121304" y="0"/>
                    <a:pt x="270939" y="0"/>
                  </a:cubicBez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="" xmlns:a16="http://schemas.microsoft.com/office/drawing/2014/main" id="{1216FF16-4389-40CD-8539-BE8AE0C20CC6}"/>
                </a:ext>
              </a:extLst>
            </p:cNvPr>
            <p:cNvSpPr/>
            <p:nvPr userDrawn="1"/>
          </p:nvSpPr>
          <p:spPr>
            <a:xfrm flipH="1">
              <a:off x="8100961" y="2979354"/>
              <a:ext cx="385466" cy="332298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23" name="Text Placeholder 15">
            <a:extLst>
              <a:ext uri="{FF2B5EF4-FFF2-40B4-BE49-F238E27FC236}">
                <a16:creationId xmlns="" xmlns:a16="http://schemas.microsoft.com/office/drawing/2014/main" id="{29D59A04-E6A9-46E6-B033-F9BE159D54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06826" y="4038604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="" xmlns:a16="http://schemas.microsoft.com/office/drawing/2014/main" id="{93CE0DAF-1055-45CE-B03F-8EEBA1B72A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06826" y="4296618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="" xmlns:a16="http://schemas.microsoft.com/office/drawing/2014/main" id="{6A5A715B-90F1-4A0B-997A-F147BAF953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861169" y="1396236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2EB54E3E-D279-4EBD-8DFC-A1E7CFF7BFC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861169" y="1654251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="" xmlns:a16="http://schemas.microsoft.com/office/drawing/2014/main" id="{F2A7BE14-4374-408B-B135-808C5D86A70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528875" y="4038604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="" xmlns:a16="http://schemas.microsoft.com/office/drawing/2014/main" id="{503892D3-B9C5-4B67-BBB9-653745CE42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528875" y="4296618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="" xmlns:a16="http://schemas.microsoft.com/office/drawing/2014/main" id="{6468E5ED-83B7-4A30-963C-9CF7DD502D9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850922" y="4038604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="" xmlns:a16="http://schemas.microsoft.com/office/drawing/2014/main" id="{016BBBB1-8BAB-42E4-8C47-16C1F3FDFCF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850922" y="4296618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="" xmlns:a16="http://schemas.microsoft.com/office/drawing/2014/main" id="{65E95217-FDF4-46F3-81D7-55AEE4605B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77145" y="1390323"/>
            <a:ext cx="2086253" cy="25801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="" xmlns:a16="http://schemas.microsoft.com/office/drawing/2014/main" id="{3C5067D0-C0C8-486C-B54E-5F0ED11793E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77145" y="1648337"/>
            <a:ext cx="2086253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="" xmlns:a16="http://schemas.microsoft.com/office/drawing/2014/main" id="{973CE80F-7A4A-43DD-8B23-9CE4B3DDACE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5632" y="2920468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17">
            <a:extLst>
              <a:ext uri="{FF2B5EF4-FFF2-40B4-BE49-F238E27FC236}">
                <a16:creationId xmlns="" xmlns:a16="http://schemas.microsoft.com/office/drawing/2014/main" id="{B5F71533-D139-4407-AD5B-A5945CF3433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632430" y="2649952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17">
            <a:extLst>
              <a:ext uri="{FF2B5EF4-FFF2-40B4-BE49-F238E27FC236}">
                <a16:creationId xmlns="" xmlns:a16="http://schemas.microsoft.com/office/drawing/2014/main" id="{AC673157-D48C-42C4-85FB-29EC95E17C82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945951" y="2601071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17">
            <a:extLst>
              <a:ext uri="{FF2B5EF4-FFF2-40B4-BE49-F238E27FC236}">
                <a16:creationId xmlns="" xmlns:a16="http://schemas.microsoft.com/office/drawing/2014/main" id="{85CA9145-B2CB-4DAB-B41F-55C03E894F5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297680" y="2924648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US"/>
          </a:p>
        </p:txBody>
      </p:sp>
      <p:sp>
        <p:nvSpPr>
          <p:cNvPr id="37" name="Picture Placeholder 17">
            <a:extLst>
              <a:ext uri="{FF2B5EF4-FFF2-40B4-BE49-F238E27FC236}">
                <a16:creationId xmlns="" xmlns:a16="http://schemas.microsoft.com/office/drawing/2014/main" id="{25EFC0ED-5B80-4885-A3A6-167E0741F0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619728" y="2926544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endParaRPr lang="en-US"/>
          </a:p>
        </p:txBody>
      </p:sp>
      <p:sp>
        <p:nvSpPr>
          <p:cNvPr id="38" name="Text Placeholder 27">
            <a:extLst>
              <a:ext uri="{FF2B5EF4-FFF2-40B4-BE49-F238E27FC236}">
                <a16:creationId xmlns="" xmlns:a16="http://schemas.microsoft.com/office/drawing/2014/main" id="{B746FF3B-39ED-4DE0-90A0-D0A80A1B90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526" y="2339387"/>
            <a:ext cx="258047" cy="27423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="" xmlns:a16="http://schemas.microsoft.com/office/drawing/2014/main" id="{10C158E9-5C84-413A-A964-DC6CA46C58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66544" y="3565824"/>
            <a:ext cx="258047" cy="27423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="" xmlns:a16="http://schemas.microsoft.com/office/drawing/2014/main" id="{455C1224-6C38-4057-870E-7F5FAA6B22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39906" y="2345471"/>
            <a:ext cx="258047" cy="27423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4" name="Text Placeholder 27">
            <a:extLst>
              <a:ext uri="{FF2B5EF4-FFF2-40B4-BE49-F238E27FC236}">
                <a16:creationId xmlns="" xmlns:a16="http://schemas.microsoft.com/office/drawing/2014/main" id="{9F59C170-603B-4F40-87F5-CE73EBEB7F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88359" y="3558585"/>
            <a:ext cx="258047" cy="27423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="" xmlns:a16="http://schemas.microsoft.com/office/drawing/2014/main" id="{4306B3F0-B624-44F1-983F-781BFA455F3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752015" y="2339387"/>
            <a:ext cx="258047" cy="27423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9144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/>
      <p:bldP spid="34" grpId="0"/>
      <p:bldP spid="35" grpId="0"/>
      <p:bldP spid="36" grpId="0"/>
      <p:bldP spid="37" grpId="0"/>
      <p:bldP spid="3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/>
      <p:bldP spid="44" grpId="0" build="p"/>
      <p:bldP spid="45" grpId="0" build="p"/>
    </p:bldLst>
  </p:timing>
  <p:extLst mod="1">
    <p:ext uri="{DCECCB84-F9BA-43D5-87BE-67443E8EF086}">
      <p15:sldGuideLst xmlns="" xmlns:p15="http://schemas.microsoft.com/office/powerpoint/2012/main">
        <p15:guide id="1" orient="horz" pos="2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9A90C3-A50E-46A1-B607-A34C5CA4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671" y="468147"/>
            <a:ext cx="6220661" cy="735413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B8398AED-F4F1-4030-B527-2D3784512BA2}"/>
              </a:ext>
            </a:extLst>
          </p:cNvPr>
          <p:cNvSpPr/>
          <p:nvPr userDrawn="1"/>
        </p:nvSpPr>
        <p:spPr>
          <a:xfrm>
            <a:off x="2837433" y="1514475"/>
            <a:ext cx="2992658" cy="403609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E6E342E0-A642-4D2D-8E55-EE0735651724}"/>
              </a:ext>
            </a:extLst>
          </p:cNvPr>
          <p:cNvSpPr/>
          <p:nvPr userDrawn="1"/>
        </p:nvSpPr>
        <p:spPr>
          <a:xfrm>
            <a:off x="1461671" y="1650292"/>
            <a:ext cx="6220661" cy="908827"/>
          </a:xfrm>
          <a:custGeom>
            <a:avLst/>
            <a:gdLst>
              <a:gd name="connsiteX0" fmla="*/ 0 w 9465733"/>
              <a:gd name="connsiteY0" fmla="*/ 0 h 1393593"/>
              <a:gd name="connsiteX1" fmla="*/ 733815 w 9465733"/>
              <a:gd name="connsiteY1" fmla="*/ 0 h 1393593"/>
              <a:gd name="connsiteX2" fmla="*/ 721998 w 9465733"/>
              <a:gd name="connsiteY2" fmla="*/ 45957 h 1393593"/>
              <a:gd name="connsiteX3" fmla="*/ 702733 w 9465733"/>
              <a:gd name="connsiteY3" fmla="*/ 237066 h 1393593"/>
              <a:gd name="connsiteX4" fmla="*/ 1651000 w 9465733"/>
              <a:gd name="connsiteY4" fmla="*/ 1185333 h 1393593"/>
              <a:gd name="connsiteX5" fmla="*/ 2599267 w 9465733"/>
              <a:gd name="connsiteY5" fmla="*/ 237066 h 1393593"/>
              <a:gd name="connsiteX6" fmla="*/ 2580002 w 9465733"/>
              <a:gd name="connsiteY6" fmla="*/ 45957 h 1393593"/>
              <a:gd name="connsiteX7" fmla="*/ 2568185 w 9465733"/>
              <a:gd name="connsiteY7" fmla="*/ 0 h 1393593"/>
              <a:gd name="connsiteX8" fmla="*/ 9465733 w 9465733"/>
              <a:gd name="connsiteY8" fmla="*/ 0 h 1393593"/>
              <a:gd name="connsiteX9" fmla="*/ 9465733 w 9465733"/>
              <a:gd name="connsiteY9" fmla="*/ 1393593 h 1393593"/>
              <a:gd name="connsiteX10" fmla="*/ 0 w 9465733"/>
              <a:gd name="connsiteY10" fmla="*/ 1393593 h 1393593"/>
              <a:gd name="connsiteX11" fmla="*/ 0 w 9465733"/>
              <a:gd name="connsiteY11" fmla="*/ 0 h 1393593"/>
              <a:gd name="connsiteX0" fmla="*/ 0 w 9465733"/>
              <a:gd name="connsiteY0" fmla="*/ 0 h 1393593"/>
              <a:gd name="connsiteX1" fmla="*/ 733815 w 9465733"/>
              <a:gd name="connsiteY1" fmla="*/ 0 h 1393593"/>
              <a:gd name="connsiteX2" fmla="*/ 721998 w 9465733"/>
              <a:gd name="connsiteY2" fmla="*/ 45957 h 1393593"/>
              <a:gd name="connsiteX3" fmla="*/ 702733 w 9465733"/>
              <a:gd name="connsiteY3" fmla="*/ 237066 h 1393593"/>
              <a:gd name="connsiteX4" fmla="*/ 1651000 w 9465733"/>
              <a:gd name="connsiteY4" fmla="*/ 1185333 h 1393593"/>
              <a:gd name="connsiteX5" fmla="*/ 2599267 w 9465733"/>
              <a:gd name="connsiteY5" fmla="*/ 237066 h 1393593"/>
              <a:gd name="connsiteX6" fmla="*/ 2580002 w 9465733"/>
              <a:gd name="connsiteY6" fmla="*/ 45957 h 1393593"/>
              <a:gd name="connsiteX7" fmla="*/ 2568185 w 9465733"/>
              <a:gd name="connsiteY7" fmla="*/ 0 h 1393593"/>
              <a:gd name="connsiteX8" fmla="*/ 9465733 w 9465733"/>
              <a:gd name="connsiteY8" fmla="*/ 0 h 1393593"/>
              <a:gd name="connsiteX9" fmla="*/ 9465733 w 9465733"/>
              <a:gd name="connsiteY9" fmla="*/ 1393593 h 1393593"/>
              <a:gd name="connsiteX10" fmla="*/ 0 w 9465733"/>
              <a:gd name="connsiteY10" fmla="*/ 1393593 h 1393593"/>
              <a:gd name="connsiteX11" fmla="*/ 0 w 9465733"/>
              <a:gd name="connsiteY11" fmla="*/ 0 h 1393593"/>
              <a:gd name="connsiteX0" fmla="*/ 0 w 9538743"/>
              <a:gd name="connsiteY0" fmla="*/ 0 h 1393593"/>
              <a:gd name="connsiteX1" fmla="*/ 733815 w 9538743"/>
              <a:gd name="connsiteY1" fmla="*/ 0 h 1393593"/>
              <a:gd name="connsiteX2" fmla="*/ 721998 w 9538743"/>
              <a:gd name="connsiteY2" fmla="*/ 45957 h 1393593"/>
              <a:gd name="connsiteX3" fmla="*/ 702733 w 9538743"/>
              <a:gd name="connsiteY3" fmla="*/ 237066 h 1393593"/>
              <a:gd name="connsiteX4" fmla="*/ 1651000 w 9538743"/>
              <a:gd name="connsiteY4" fmla="*/ 1185333 h 1393593"/>
              <a:gd name="connsiteX5" fmla="*/ 2599267 w 9538743"/>
              <a:gd name="connsiteY5" fmla="*/ 237066 h 1393593"/>
              <a:gd name="connsiteX6" fmla="*/ 2580002 w 9538743"/>
              <a:gd name="connsiteY6" fmla="*/ 45957 h 1393593"/>
              <a:gd name="connsiteX7" fmla="*/ 2568185 w 9538743"/>
              <a:gd name="connsiteY7" fmla="*/ 0 h 1393593"/>
              <a:gd name="connsiteX8" fmla="*/ 9465733 w 9538743"/>
              <a:gd name="connsiteY8" fmla="*/ 0 h 1393593"/>
              <a:gd name="connsiteX9" fmla="*/ 9465733 w 9538743"/>
              <a:gd name="connsiteY9" fmla="*/ 1393593 h 1393593"/>
              <a:gd name="connsiteX10" fmla="*/ 0 w 9538743"/>
              <a:gd name="connsiteY10" fmla="*/ 1393593 h 1393593"/>
              <a:gd name="connsiteX11" fmla="*/ 0 w 9538743"/>
              <a:gd name="connsiteY11" fmla="*/ 0 h 139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38743" h="1393593">
                <a:moveTo>
                  <a:pt x="0" y="0"/>
                </a:moveTo>
                <a:lnTo>
                  <a:pt x="733815" y="0"/>
                </a:lnTo>
                <a:lnTo>
                  <a:pt x="721998" y="45957"/>
                </a:lnTo>
                <a:cubicBezTo>
                  <a:pt x="709367" y="107687"/>
                  <a:pt x="702733" y="171602"/>
                  <a:pt x="702733" y="237066"/>
                </a:cubicBezTo>
                <a:cubicBezTo>
                  <a:pt x="702733" y="760779"/>
                  <a:pt x="1127287" y="1185333"/>
                  <a:pt x="1651000" y="1185333"/>
                </a:cubicBezTo>
                <a:cubicBezTo>
                  <a:pt x="2174713" y="1185333"/>
                  <a:pt x="2599267" y="760779"/>
                  <a:pt x="2599267" y="237066"/>
                </a:cubicBezTo>
                <a:cubicBezTo>
                  <a:pt x="2599267" y="171602"/>
                  <a:pt x="2592633" y="107687"/>
                  <a:pt x="2580002" y="45957"/>
                </a:cubicBezTo>
                <a:lnTo>
                  <a:pt x="2568185" y="0"/>
                </a:lnTo>
                <a:lnTo>
                  <a:pt x="9465733" y="0"/>
                </a:lnTo>
                <a:cubicBezTo>
                  <a:pt x="8873305" y="870215"/>
                  <a:pt x="9794144" y="838910"/>
                  <a:pt x="9465733" y="1393593"/>
                </a:cubicBezTo>
                <a:lnTo>
                  <a:pt x="0" y="13935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3DAA0D0-9E05-4815-B2C9-8132974E23E1}"/>
              </a:ext>
            </a:extLst>
          </p:cNvPr>
          <p:cNvSpPr/>
          <p:nvPr userDrawn="1"/>
        </p:nvSpPr>
        <p:spPr>
          <a:xfrm>
            <a:off x="1919956" y="1514476"/>
            <a:ext cx="1236817" cy="908827"/>
          </a:xfrm>
          <a:custGeom>
            <a:avLst/>
            <a:gdLst>
              <a:gd name="connsiteX0" fmla="*/ 112874 w 1896534"/>
              <a:gd name="connsiteY0" fmla="*/ 0 h 1393593"/>
              <a:gd name="connsiteX1" fmla="*/ 467697 w 1896534"/>
              <a:gd name="connsiteY1" fmla="*/ 0 h 1393593"/>
              <a:gd name="connsiteX2" fmla="*/ 470667 w 1896534"/>
              <a:gd name="connsiteY2" fmla="*/ 29465 h 1393593"/>
              <a:gd name="connsiteX3" fmla="*/ 572868 w 1896534"/>
              <a:gd name="connsiteY3" fmla="*/ 236526 h 1393593"/>
              <a:gd name="connsiteX4" fmla="*/ 572868 w 1896534"/>
              <a:gd name="connsiteY4" fmla="*/ 236527 h 1393593"/>
              <a:gd name="connsiteX5" fmla="*/ 527570 w 1896534"/>
              <a:gd name="connsiteY5" fmla="*/ 174399 h 1393593"/>
              <a:gd name="connsiteX6" fmla="*/ 470668 w 1896534"/>
              <a:gd name="connsiteY6" fmla="*/ 29466 h 1393593"/>
              <a:gd name="connsiteX7" fmla="*/ 467698 w 1896534"/>
              <a:gd name="connsiteY7" fmla="*/ 1 h 1393593"/>
              <a:gd name="connsiteX8" fmla="*/ 1369460 w 1896534"/>
              <a:gd name="connsiteY8" fmla="*/ 1 h 1393593"/>
              <a:gd name="connsiteX9" fmla="*/ 1369460 w 1896534"/>
              <a:gd name="connsiteY9" fmla="*/ 0 h 1393593"/>
              <a:gd name="connsiteX10" fmla="*/ 1783660 w 1896534"/>
              <a:gd name="connsiteY10" fmla="*/ 0 h 1393593"/>
              <a:gd name="connsiteX11" fmla="*/ 1797970 w 1896534"/>
              <a:gd name="connsiteY11" fmla="*/ 23885 h 1393593"/>
              <a:gd name="connsiteX12" fmla="*/ 1853902 w 1896534"/>
              <a:gd name="connsiteY12" fmla="*/ 163341 h 1393593"/>
              <a:gd name="connsiteX13" fmla="*/ 1865452 w 1896534"/>
              <a:gd name="connsiteY13" fmla="*/ 208260 h 1393593"/>
              <a:gd name="connsiteX14" fmla="*/ 1877269 w 1896534"/>
              <a:gd name="connsiteY14" fmla="*/ 254217 h 1393593"/>
              <a:gd name="connsiteX15" fmla="*/ 1896534 w 1896534"/>
              <a:gd name="connsiteY15" fmla="*/ 445326 h 1393593"/>
              <a:gd name="connsiteX16" fmla="*/ 948267 w 1896534"/>
              <a:gd name="connsiteY16" fmla="*/ 1393593 h 1393593"/>
              <a:gd name="connsiteX17" fmla="*/ 0 w 1896534"/>
              <a:gd name="connsiteY17" fmla="*/ 445326 h 1393593"/>
              <a:gd name="connsiteX18" fmla="*/ 19265 w 1896534"/>
              <a:gd name="connsiteY18" fmla="*/ 254217 h 1393593"/>
              <a:gd name="connsiteX19" fmla="*/ 31082 w 1896534"/>
              <a:gd name="connsiteY19" fmla="*/ 208260 h 1393593"/>
              <a:gd name="connsiteX20" fmla="*/ 42632 w 1896534"/>
              <a:gd name="connsiteY20" fmla="*/ 163341 h 1393593"/>
              <a:gd name="connsiteX21" fmla="*/ 98564 w 1896534"/>
              <a:gd name="connsiteY21" fmla="*/ 23885 h 139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6534" h="1393593">
                <a:moveTo>
                  <a:pt x="112874" y="0"/>
                </a:moveTo>
                <a:lnTo>
                  <a:pt x="467697" y="0"/>
                </a:lnTo>
                <a:lnTo>
                  <a:pt x="470667" y="29465"/>
                </a:lnTo>
                <a:cubicBezTo>
                  <a:pt x="486654" y="107592"/>
                  <a:pt x="522568" y="178460"/>
                  <a:pt x="572868" y="236526"/>
                </a:cubicBezTo>
                <a:lnTo>
                  <a:pt x="572868" y="236527"/>
                </a:lnTo>
                <a:lnTo>
                  <a:pt x="527570" y="174399"/>
                </a:lnTo>
                <a:cubicBezTo>
                  <a:pt x="500841" y="130409"/>
                  <a:pt x="481326" y="81551"/>
                  <a:pt x="470668" y="29466"/>
                </a:cubicBezTo>
                <a:lnTo>
                  <a:pt x="467698" y="1"/>
                </a:lnTo>
                <a:lnTo>
                  <a:pt x="1369460" y="1"/>
                </a:lnTo>
                <a:lnTo>
                  <a:pt x="1369460" y="0"/>
                </a:lnTo>
                <a:lnTo>
                  <a:pt x="1783660" y="0"/>
                </a:lnTo>
                <a:lnTo>
                  <a:pt x="1797970" y="23885"/>
                </a:lnTo>
                <a:cubicBezTo>
                  <a:pt x="1820137" y="68491"/>
                  <a:pt x="1838894" y="115090"/>
                  <a:pt x="1853902" y="163341"/>
                </a:cubicBezTo>
                <a:lnTo>
                  <a:pt x="1865452" y="208260"/>
                </a:lnTo>
                <a:lnTo>
                  <a:pt x="1877269" y="254217"/>
                </a:lnTo>
                <a:cubicBezTo>
                  <a:pt x="1889900" y="315947"/>
                  <a:pt x="1896534" y="379862"/>
                  <a:pt x="1896534" y="445326"/>
                </a:cubicBezTo>
                <a:cubicBezTo>
                  <a:pt x="1896534" y="969039"/>
                  <a:pt x="1471980" y="1393593"/>
                  <a:pt x="948267" y="1393593"/>
                </a:cubicBezTo>
                <a:cubicBezTo>
                  <a:pt x="424554" y="1393593"/>
                  <a:pt x="0" y="969039"/>
                  <a:pt x="0" y="445326"/>
                </a:cubicBezTo>
                <a:cubicBezTo>
                  <a:pt x="0" y="379862"/>
                  <a:pt x="6634" y="315947"/>
                  <a:pt x="19265" y="254217"/>
                </a:cubicBezTo>
                <a:lnTo>
                  <a:pt x="31082" y="208260"/>
                </a:lnTo>
                <a:lnTo>
                  <a:pt x="42632" y="163341"/>
                </a:lnTo>
                <a:cubicBezTo>
                  <a:pt x="57640" y="115090"/>
                  <a:pt x="76398" y="68491"/>
                  <a:pt x="98564" y="2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="" xmlns:a16="http://schemas.microsoft.com/office/drawing/2014/main" id="{B40711E6-C71E-4748-844C-13B201238D60}"/>
              </a:ext>
            </a:extLst>
          </p:cNvPr>
          <p:cNvSpPr/>
          <p:nvPr userDrawn="1"/>
        </p:nvSpPr>
        <p:spPr>
          <a:xfrm>
            <a:off x="2837433" y="2694936"/>
            <a:ext cx="2992658" cy="4036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555BE874-AD8E-49E1-A811-46B38D1CF426}"/>
              </a:ext>
            </a:extLst>
          </p:cNvPr>
          <p:cNvSpPr/>
          <p:nvPr userDrawn="1"/>
        </p:nvSpPr>
        <p:spPr>
          <a:xfrm>
            <a:off x="1461671" y="2830753"/>
            <a:ext cx="6220661" cy="908827"/>
          </a:xfrm>
          <a:custGeom>
            <a:avLst/>
            <a:gdLst>
              <a:gd name="connsiteX0" fmla="*/ 0 w 9465733"/>
              <a:gd name="connsiteY0" fmla="*/ 0 h 1393593"/>
              <a:gd name="connsiteX1" fmla="*/ 733815 w 9465733"/>
              <a:gd name="connsiteY1" fmla="*/ 0 h 1393593"/>
              <a:gd name="connsiteX2" fmla="*/ 721998 w 9465733"/>
              <a:gd name="connsiteY2" fmla="*/ 45957 h 1393593"/>
              <a:gd name="connsiteX3" fmla="*/ 702733 w 9465733"/>
              <a:gd name="connsiteY3" fmla="*/ 237066 h 1393593"/>
              <a:gd name="connsiteX4" fmla="*/ 1651000 w 9465733"/>
              <a:gd name="connsiteY4" fmla="*/ 1185333 h 1393593"/>
              <a:gd name="connsiteX5" fmla="*/ 2599267 w 9465733"/>
              <a:gd name="connsiteY5" fmla="*/ 237066 h 1393593"/>
              <a:gd name="connsiteX6" fmla="*/ 2580002 w 9465733"/>
              <a:gd name="connsiteY6" fmla="*/ 45957 h 1393593"/>
              <a:gd name="connsiteX7" fmla="*/ 2568185 w 9465733"/>
              <a:gd name="connsiteY7" fmla="*/ 0 h 1393593"/>
              <a:gd name="connsiteX8" fmla="*/ 9465733 w 9465733"/>
              <a:gd name="connsiteY8" fmla="*/ 0 h 1393593"/>
              <a:gd name="connsiteX9" fmla="*/ 9465733 w 9465733"/>
              <a:gd name="connsiteY9" fmla="*/ 1393593 h 1393593"/>
              <a:gd name="connsiteX10" fmla="*/ 0 w 9465733"/>
              <a:gd name="connsiteY10" fmla="*/ 1393593 h 1393593"/>
              <a:gd name="connsiteX11" fmla="*/ 0 w 9465733"/>
              <a:gd name="connsiteY11" fmla="*/ 0 h 1393593"/>
              <a:gd name="connsiteX0" fmla="*/ 0 w 9465733"/>
              <a:gd name="connsiteY0" fmla="*/ 0 h 1393593"/>
              <a:gd name="connsiteX1" fmla="*/ 733815 w 9465733"/>
              <a:gd name="connsiteY1" fmla="*/ 0 h 1393593"/>
              <a:gd name="connsiteX2" fmla="*/ 721998 w 9465733"/>
              <a:gd name="connsiteY2" fmla="*/ 45957 h 1393593"/>
              <a:gd name="connsiteX3" fmla="*/ 702733 w 9465733"/>
              <a:gd name="connsiteY3" fmla="*/ 237066 h 1393593"/>
              <a:gd name="connsiteX4" fmla="*/ 1651000 w 9465733"/>
              <a:gd name="connsiteY4" fmla="*/ 1185333 h 1393593"/>
              <a:gd name="connsiteX5" fmla="*/ 2599267 w 9465733"/>
              <a:gd name="connsiteY5" fmla="*/ 237066 h 1393593"/>
              <a:gd name="connsiteX6" fmla="*/ 2580002 w 9465733"/>
              <a:gd name="connsiteY6" fmla="*/ 45957 h 1393593"/>
              <a:gd name="connsiteX7" fmla="*/ 2568185 w 9465733"/>
              <a:gd name="connsiteY7" fmla="*/ 0 h 1393593"/>
              <a:gd name="connsiteX8" fmla="*/ 9465733 w 9465733"/>
              <a:gd name="connsiteY8" fmla="*/ 0 h 1393593"/>
              <a:gd name="connsiteX9" fmla="*/ 9465733 w 9465733"/>
              <a:gd name="connsiteY9" fmla="*/ 1393593 h 1393593"/>
              <a:gd name="connsiteX10" fmla="*/ 0 w 9465733"/>
              <a:gd name="connsiteY10" fmla="*/ 1393593 h 1393593"/>
              <a:gd name="connsiteX11" fmla="*/ 0 w 9465733"/>
              <a:gd name="connsiteY11" fmla="*/ 0 h 1393593"/>
              <a:gd name="connsiteX0" fmla="*/ 0 w 9538743"/>
              <a:gd name="connsiteY0" fmla="*/ 0 h 1393593"/>
              <a:gd name="connsiteX1" fmla="*/ 733815 w 9538743"/>
              <a:gd name="connsiteY1" fmla="*/ 0 h 1393593"/>
              <a:gd name="connsiteX2" fmla="*/ 721998 w 9538743"/>
              <a:gd name="connsiteY2" fmla="*/ 45957 h 1393593"/>
              <a:gd name="connsiteX3" fmla="*/ 702733 w 9538743"/>
              <a:gd name="connsiteY3" fmla="*/ 237066 h 1393593"/>
              <a:gd name="connsiteX4" fmla="*/ 1651000 w 9538743"/>
              <a:gd name="connsiteY4" fmla="*/ 1185333 h 1393593"/>
              <a:gd name="connsiteX5" fmla="*/ 2599267 w 9538743"/>
              <a:gd name="connsiteY5" fmla="*/ 237066 h 1393593"/>
              <a:gd name="connsiteX6" fmla="*/ 2580002 w 9538743"/>
              <a:gd name="connsiteY6" fmla="*/ 45957 h 1393593"/>
              <a:gd name="connsiteX7" fmla="*/ 2568185 w 9538743"/>
              <a:gd name="connsiteY7" fmla="*/ 0 h 1393593"/>
              <a:gd name="connsiteX8" fmla="*/ 9465733 w 9538743"/>
              <a:gd name="connsiteY8" fmla="*/ 0 h 1393593"/>
              <a:gd name="connsiteX9" fmla="*/ 9465733 w 9538743"/>
              <a:gd name="connsiteY9" fmla="*/ 1393593 h 1393593"/>
              <a:gd name="connsiteX10" fmla="*/ 0 w 9538743"/>
              <a:gd name="connsiteY10" fmla="*/ 1393593 h 1393593"/>
              <a:gd name="connsiteX11" fmla="*/ 0 w 9538743"/>
              <a:gd name="connsiteY11" fmla="*/ 0 h 139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38743" h="1393593">
                <a:moveTo>
                  <a:pt x="0" y="0"/>
                </a:moveTo>
                <a:lnTo>
                  <a:pt x="733815" y="0"/>
                </a:lnTo>
                <a:lnTo>
                  <a:pt x="721998" y="45957"/>
                </a:lnTo>
                <a:cubicBezTo>
                  <a:pt x="709367" y="107687"/>
                  <a:pt x="702733" y="171602"/>
                  <a:pt x="702733" y="237066"/>
                </a:cubicBezTo>
                <a:cubicBezTo>
                  <a:pt x="702733" y="760779"/>
                  <a:pt x="1127287" y="1185333"/>
                  <a:pt x="1651000" y="1185333"/>
                </a:cubicBezTo>
                <a:cubicBezTo>
                  <a:pt x="2174713" y="1185333"/>
                  <a:pt x="2599267" y="760779"/>
                  <a:pt x="2599267" y="237066"/>
                </a:cubicBezTo>
                <a:cubicBezTo>
                  <a:pt x="2599267" y="171602"/>
                  <a:pt x="2592633" y="107687"/>
                  <a:pt x="2580002" y="45957"/>
                </a:cubicBezTo>
                <a:lnTo>
                  <a:pt x="2568185" y="0"/>
                </a:lnTo>
                <a:lnTo>
                  <a:pt x="9465733" y="0"/>
                </a:lnTo>
                <a:cubicBezTo>
                  <a:pt x="8873305" y="870215"/>
                  <a:pt x="9794144" y="838910"/>
                  <a:pt x="9465733" y="1393593"/>
                </a:cubicBezTo>
                <a:lnTo>
                  <a:pt x="0" y="13935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8F40548E-8110-4765-91DC-0FB039CFA599}"/>
              </a:ext>
            </a:extLst>
          </p:cNvPr>
          <p:cNvSpPr/>
          <p:nvPr userDrawn="1"/>
        </p:nvSpPr>
        <p:spPr>
          <a:xfrm>
            <a:off x="1919956" y="2694937"/>
            <a:ext cx="1236817" cy="908827"/>
          </a:xfrm>
          <a:custGeom>
            <a:avLst/>
            <a:gdLst>
              <a:gd name="connsiteX0" fmla="*/ 112874 w 1896534"/>
              <a:gd name="connsiteY0" fmla="*/ 0 h 1393593"/>
              <a:gd name="connsiteX1" fmla="*/ 467697 w 1896534"/>
              <a:gd name="connsiteY1" fmla="*/ 0 h 1393593"/>
              <a:gd name="connsiteX2" fmla="*/ 470667 w 1896534"/>
              <a:gd name="connsiteY2" fmla="*/ 29465 h 1393593"/>
              <a:gd name="connsiteX3" fmla="*/ 572868 w 1896534"/>
              <a:gd name="connsiteY3" fmla="*/ 236526 h 1393593"/>
              <a:gd name="connsiteX4" fmla="*/ 572868 w 1896534"/>
              <a:gd name="connsiteY4" fmla="*/ 236527 h 1393593"/>
              <a:gd name="connsiteX5" fmla="*/ 527570 w 1896534"/>
              <a:gd name="connsiteY5" fmla="*/ 174399 h 1393593"/>
              <a:gd name="connsiteX6" fmla="*/ 470668 w 1896534"/>
              <a:gd name="connsiteY6" fmla="*/ 29466 h 1393593"/>
              <a:gd name="connsiteX7" fmla="*/ 467698 w 1896534"/>
              <a:gd name="connsiteY7" fmla="*/ 1 h 1393593"/>
              <a:gd name="connsiteX8" fmla="*/ 1369460 w 1896534"/>
              <a:gd name="connsiteY8" fmla="*/ 1 h 1393593"/>
              <a:gd name="connsiteX9" fmla="*/ 1369460 w 1896534"/>
              <a:gd name="connsiteY9" fmla="*/ 0 h 1393593"/>
              <a:gd name="connsiteX10" fmla="*/ 1783660 w 1896534"/>
              <a:gd name="connsiteY10" fmla="*/ 0 h 1393593"/>
              <a:gd name="connsiteX11" fmla="*/ 1797970 w 1896534"/>
              <a:gd name="connsiteY11" fmla="*/ 23885 h 1393593"/>
              <a:gd name="connsiteX12" fmla="*/ 1853902 w 1896534"/>
              <a:gd name="connsiteY12" fmla="*/ 163341 h 1393593"/>
              <a:gd name="connsiteX13" fmla="*/ 1865452 w 1896534"/>
              <a:gd name="connsiteY13" fmla="*/ 208260 h 1393593"/>
              <a:gd name="connsiteX14" fmla="*/ 1877269 w 1896534"/>
              <a:gd name="connsiteY14" fmla="*/ 254217 h 1393593"/>
              <a:gd name="connsiteX15" fmla="*/ 1896534 w 1896534"/>
              <a:gd name="connsiteY15" fmla="*/ 445326 h 1393593"/>
              <a:gd name="connsiteX16" fmla="*/ 948267 w 1896534"/>
              <a:gd name="connsiteY16" fmla="*/ 1393593 h 1393593"/>
              <a:gd name="connsiteX17" fmla="*/ 0 w 1896534"/>
              <a:gd name="connsiteY17" fmla="*/ 445326 h 1393593"/>
              <a:gd name="connsiteX18" fmla="*/ 19265 w 1896534"/>
              <a:gd name="connsiteY18" fmla="*/ 254217 h 1393593"/>
              <a:gd name="connsiteX19" fmla="*/ 31082 w 1896534"/>
              <a:gd name="connsiteY19" fmla="*/ 208260 h 1393593"/>
              <a:gd name="connsiteX20" fmla="*/ 42632 w 1896534"/>
              <a:gd name="connsiteY20" fmla="*/ 163341 h 1393593"/>
              <a:gd name="connsiteX21" fmla="*/ 98564 w 1896534"/>
              <a:gd name="connsiteY21" fmla="*/ 23885 h 139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6534" h="1393593">
                <a:moveTo>
                  <a:pt x="112874" y="0"/>
                </a:moveTo>
                <a:lnTo>
                  <a:pt x="467697" y="0"/>
                </a:lnTo>
                <a:lnTo>
                  <a:pt x="470667" y="29465"/>
                </a:lnTo>
                <a:cubicBezTo>
                  <a:pt x="486654" y="107592"/>
                  <a:pt x="522568" y="178460"/>
                  <a:pt x="572868" y="236526"/>
                </a:cubicBezTo>
                <a:lnTo>
                  <a:pt x="572868" y="236527"/>
                </a:lnTo>
                <a:lnTo>
                  <a:pt x="527570" y="174399"/>
                </a:lnTo>
                <a:cubicBezTo>
                  <a:pt x="500841" y="130409"/>
                  <a:pt x="481326" y="81551"/>
                  <a:pt x="470668" y="29466"/>
                </a:cubicBezTo>
                <a:lnTo>
                  <a:pt x="467698" y="1"/>
                </a:lnTo>
                <a:lnTo>
                  <a:pt x="1369460" y="1"/>
                </a:lnTo>
                <a:lnTo>
                  <a:pt x="1369460" y="0"/>
                </a:lnTo>
                <a:lnTo>
                  <a:pt x="1783660" y="0"/>
                </a:lnTo>
                <a:lnTo>
                  <a:pt x="1797970" y="23885"/>
                </a:lnTo>
                <a:cubicBezTo>
                  <a:pt x="1820137" y="68491"/>
                  <a:pt x="1838894" y="115090"/>
                  <a:pt x="1853902" y="163341"/>
                </a:cubicBezTo>
                <a:lnTo>
                  <a:pt x="1865452" y="208260"/>
                </a:lnTo>
                <a:lnTo>
                  <a:pt x="1877269" y="254217"/>
                </a:lnTo>
                <a:cubicBezTo>
                  <a:pt x="1889900" y="315947"/>
                  <a:pt x="1896534" y="379862"/>
                  <a:pt x="1896534" y="445326"/>
                </a:cubicBezTo>
                <a:cubicBezTo>
                  <a:pt x="1896534" y="969039"/>
                  <a:pt x="1471980" y="1393593"/>
                  <a:pt x="948267" y="1393593"/>
                </a:cubicBezTo>
                <a:cubicBezTo>
                  <a:pt x="424554" y="1393593"/>
                  <a:pt x="0" y="969039"/>
                  <a:pt x="0" y="445326"/>
                </a:cubicBezTo>
                <a:cubicBezTo>
                  <a:pt x="0" y="379862"/>
                  <a:pt x="6634" y="315947"/>
                  <a:pt x="19265" y="254217"/>
                </a:cubicBezTo>
                <a:lnTo>
                  <a:pt x="31082" y="208260"/>
                </a:lnTo>
                <a:lnTo>
                  <a:pt x="42632" y="163341"/>
                </a:lnTo>
                <a:cubicBezTo>
                  <a:pt x="57640" y="115090"/>
                  <a:pt x="76398" y="68491"/>
                  <a:pt x="98564" y="238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="" xmlns:a16="http://schemas.microsoft.com/office/drawing/2014/main" id="{BDF17D3A-7416-44BE-B44E-134E26C6CB3F}"/>
              </a:ext>
            </a:extLst>
          </p:cNvPr>
          <p:cNvSpPr/>
          <p:nvPr userDrawn="1"/>
        </p:nvSpPr>
        <p:spPr>
          <a:xfrm>
            <a:off x="2826882" y="3875396"/>
            <a:ext cx="2992658" cy="40360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50670D9-730F-479A-9581-AB1D5616C4D6}"/>
              </a:ext>
            </a:extLst>
          </p:cNvPr>
          <p:cNvSpPr/>
          <p:nvPr userDrawn="1"/>
        </p:nvSpPr>
        <p:spPr>
          <a:xfrm>
            <a:off x="1461671" y="4011213"/>
            <a:ext cx="6220661" cy="908827"/>
          </a:xfrm>
          <a:custGeom>
            <a:avLst/>
            <a:gdLst>
              <a:gd name="connsiteX0" fmla="*/ 0 w 9465733"/>
              <a:gd name="connsiteY0" fmla="*/ 0 h 1393593"/>
              <a:gd name="connsiteX1" fmla="*/ 733815 w 9465733"/>
              <a:gd name="connsiteY1" fmla="*/ 0 h 1393593"/>
              <a:gd name="connsiteX2" fmla="*/ 721998 w 9465733"/>
              <a:gd name="connsiteY2" fmla="*/ 45957 h 1393593"/>
              <a:gd name="connsiteX3" fmla="*/ 702733 w 9465733"/>
              <a:gd name="connsiteY3" fmla="*/ 237066 h 1393593"/>
              <a:gd name="connsiteX4" fmla="*/ 1651000 w 9465733"/>
              <a:gd name="connsiteY4" fmla="*/ 1185333 h 1393593"/>
              <a:gd name="connsiteX5" fmla="*/ 2599267 w 9465733"/>
              <a:gd name="connsiteY5" fmla="*/ 237066 h 1393593"/>
              <a:gd name="connsiteX6" fmla="*/ 2580002 w 9465733"/>
              <a:gd name="connsiteY6" fmla="*/ 45957 h 1393593"/>
              <a:gd name="connsiteX7" fmla="*/ 2568185 w 9465733"/>
              <a:gd name="connsiteY7" fmla="*/ 0 h 1393593"/>
              <a:gd name="connsiteX8" fmla="*/ 9465733 w 9465733"/>
              <a:gd name="connsiteY8" fmla="*/ 0 h 1393593"/>
              <a:gd name="connsiteX9" fmla="*/ 9465733 w 9465733"/>
              <a:gd name="connsiteY9" fmla="*/ 1393593 h 1393593"/>
              <a:gd name="connsiteX10" fmla="*/ 0 w 9465733"/>
              <a:gd name="connsiteY10" fmla="*/ 1393593 h 1393593"/>
              <a:gd name="connsiteX11" fmla="*/ 0 w 9465733"/>
              <a:gd name="connsiteY11" fmla="*/ 0 h 1393593"/>
              <a:gd name="connsiteX0" fmla="*/ 0 w 9465733"/>
              <a:gd name="connsiteY0" fmla="*/ 0 h 1393593"/>
              <a:gd name="connsiteX1" fmla="*/ 733815 w 9465733"/>
              <a:gd name="connsiteY1" fmla="*/ 0 h 1393593"/>
              <a:gd name="connsiteX2" fmla="*/ 721998 w 9465733"/>
              <a:gd name="connsiteY2" fmla="*/ 45957 h 1393593"/>
              <a:gd name="connsiteX3" fmla="*/ 702733 w 9465733"/>
              <a:gd name="connsiteY3" fmla="*/ 237066 h 1393593"/>
              <a:gd name="connsiteX4" fmla="*/ 1651000 w 9465733"/>
              <a:gd name="connsiteY4" fmla="*/ 1185333 h 1393593"/>
              <a:gd name="connsiteX5" fmla="*/ 2599267 w 9465733"/>
              <a:gd name="connsiteY5" fmla="*/ 237066 h 1393593"/>
              <a:gd name="connsiteX6" fmla="*/ 2580002 w 9465733"/>
              <a:gd name="connsiteY6" fmla="*/ 45957 h 1393593"/>
              <a:gd name="connsiteX7" fmla="*/ 2568185 w 9465733"/>
              <a:gd name="connsiteY7" fmla="*/ 0 h 1393593"/>
              <a:gd name="connsiteX8" fmla="*/ 9465733 w 9465733"/>
              <a:gd name="connsiteY8" fmla="*/ 0 h 1393593"/>
              <a:gd name="connsiteX9" fmla="*/ 9465733 w 9465733"/>
              <a:gd name="connsiteY9" fmla="*/ 1393593 h 1393593"/>
              <a:gd name="connsiteX10" fmla="*/ 0 w 9465733"/>
              <a:gd name="connsiteY10" fmla="*/ 1393593 h 1393593"/>
              <a:gd name="connsiteX11" fmla="*/ 0 w 9465733"/>
              <a:gd name="connsiteY11" fmla="*/ 0 h 1393593"/>
              <a:gd name="connsiteX0" fmla="*/ 0 w 9538743"/>
              <a:gd name="connsiteY0" fmla="*/ 0 h 1393593"/>
              <a:gd name="connsiteX1" fmla="*/ 733815 w 9538743"/>
              <a:gd name="connsiteY1" fmla="*/ 0 h 1393593"/>
              <a:gd name="connsiteX2" fmla="*/ 721998 w 9538743"/>
              <a:gd name="connsiteY2" fmla="*/ 45957 h 1393593"/>
              <a:gd name="connsiteX3" fmla="*/ 702733 w 9538743"/>
              <a:gd name="connsiteY3" fmla="*/ 237066 h 1393593"/>
              <a:gd name="connsiteX4" fmla="*/ 1651000 w 9538743"/>
              <a:gd name="connsiteY4" fmla="*/ 1185333 h 1393593"/>
              <a:gd name="connsiteX5" fmla="*/ 2599267 w 9538743"/>
              <a:gd name="connsiteY5" fmla="*/ 237066 h 1393593"/>
              <a:gd name="connsiteX6" fmla="*/ 2580002 w 9538743"/>
              <a:gd name="connsiteY6" fmla="*/ 45957 h 1393593"/>
              <a:gd name="connsiteX7" fmla="*/ 2568185 w 9538743"/>
              <a:gd name="connsiteY7" fmla="*/ 0 h 1393593"/>
              <a:gd name="connsiteX8" fmla="*/ 9465733 w 9538743"/>
              <a:gd name="connsiteY8" fmla="*/ 0 h 1393593"/>
              <a:gd name="connsiteX9" fmla="*/ 9465733 w 9538743"/>
              <a:gd name="connsiteY9" fmla="*/ 1393593 h 1393593"/>
              <a:gd name="connsiteX10" fmla="*/ 0 w 9538743"/>
              <a:gd name="connsiteY10" fmla="*/ 1393593 h 1393593"/>
              <a:gd name="connsiteX11" fmla="*/ 0 w 9538743"/>
              <a:gd name="connsiteY11" fmla="*/ 0 h 139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38743" h="1393593">
                <a:moveTo>
                  <a:pt x="0" y="0"/>
                </a:moveTo>
                <a:lnTo>
                  <a:pt x="733815" y="0"/>
                </a:lnTo>
                <a:lnTo>
                  <a:pt x="721998" y="45957"/>
                </a:lnTo>
                <a:cubicBezTo>
                  <a:pt x="709367" y="107687"/>
                  <a:pt x="702733" y="171602"/>
                  <a:pt x="702733" y="237066"/>
                </a:cubicBezTo>
                <a:cubicBezTo>
                  <a:pt x="702733" y="760779"/>
                  <a:pt x="1127287" y="1185333"/>
                  <a:pt x="1651000" y="1185333"/>
                </a:cubicBezTo>
                <a:cubicBezTo>
                  <a:pt x="2174713" y="1185333"/>
                  <a:pt x="2599267" y="760779"/>
                  <a:pt x="2599267" y="237066"/>
                </a:cubicBezTo>
                <a:cubicBezTo>
                  <a:pt x="2599267" y="171602"/>
                  <a:pt x="2592633" y="107687"/>
                  <a:pt x="2580002" y="45957"/>
                </a:cubicBezTo>
                <a:lnTo>
                  <a:pt x="2568185" y="0"/>
                </a:lnTo>
                <a:lnTo>
                  <a:pt x="9465733" y="0"/>
                </a:lnTo>
                <a:cubicBezTo>
                  <a:pt x="8873305" y="870215"/>
                  <a:pt x="9794144" y="838910"/>
                  <a:pt x="9465733" y="1393593"/>
                </a:cubicBezTo>
                <a:lnTo>
                  <a:pt x="0" y="13935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82CD1C6-AC5D-4BD4-98F6-C4D659AEC1A4}"/>
              </a:ext>
            </a:extLst>
          </p:cNvPr>
          <p:cNvSpPr/>
          <p:nvPr userDrawn="1"/>
        </p:nvSpPr>
        <p:spPr>
          <a:xfrm>
            <a:off x="1919956" y="3875397"/>
            <a:ext cx="1236817" cy="908827"/>
          </a:xfrm>
          <a:custGeom>
            <a:avLst/>
            <a:gdLst>
              <a:gd name="connsiteX0" fmla="*/ 112874 w 1896534"/>
              <a:gd name="connsiteY0" fmla="*/ 0 h 1393593"/>
              <a:gd name="connsiteX1" fmla="*/ 467697 w 1896534"/>
              <a:gd name="connsiteY1" fmla="*/ 0 h 1393593"/>
              <a:gd name="connsiteX2" fmla="*/ 470667 w 1896534"/>
              <a:gd name="connsiteY2" fmla="*/ 29465 h 1393593"/>
              <a:gd name="connsiteX3" fmla="*/ 572868 w 1896534"/>
              <a:gd name="connsiteY3" fmla="*/ 236526 h 1393593"/>
              <a:gd name="connsiteX4" fmla="*/ 572868 w 1896534"/>
              <a:gd name="connsiteY4" fmla="*/ 236527 h 1393593"/>
              <a:gd name="connsiteX5" fmla="*/ 527570 w 1896534"/>
              <a:gd name="connsiteY5" fmla="*/ 174399 h 1393593"/>
              <a:gd name="connsiteX6" fmla="*/ 470668 w 1896534"/>
              <a:gd name="connsiteY6" fmla="*/ 29466 h 1393593"/>
              <a:gd name="connsiteX7" fmla="*/ 467698 w 1896534"/>
              <a:gd name="connsiteY7" fmla="*/ 1 h 1393593"/>
              <a:gd name="connsiteX8" fmla="*/ 1369460 w 1896534"/>
              <a:gd name="connsiteY8" fmla="*/ 1 h 1393593"/>
              <a:gd name="connsiteX9" fmla="*/ 1369460 w 1896534"/>
              <a:gd name="connsiteY9" fmla="*/ 0 h 1393593"/>
              <a:gd name="connsiteX10" fmla="*/ 1783660 w 1896534"/>
              <a:gd name="connsiteY10" fmla="*/ 0 h 1393593"/>
              <a:gd name="connsiteX11" fmla="*/ 1797970 w 1896534"/>
              <a:gd name="connsiteY11" fmla="*/ 23885 h 1393593"/>
              <a:gd name="connsiteX12" fmla="*/ 1853902 w 1896534"/>
              <a:gd name="connsiteY12" fmla="*/ 163341 h 1393593"/>
              <a:gd name="connsiteX13" fmla="*/ 1865452 w 1896534"/>
              <a:gd name="connsiteY13" fmla="*/ 208260 h 1393593"/>
              <a:gd name="connsiteX14" fmla="*/ 1877269 w 1896534"/>
              <a:gd name="connsiteY14" fmla="*/ 254217 h 1393593"/>
              <a:gd name="connsiteX15" fmla="*/ 1896534 w 1896534"/>
              <a:gd name="connsiteY15" fmla="*/ 445326 h 1393593"/>
              <a:gd name="connsiteX16" fmla="*/ 948267 w 1896534"/>
              <a:gd name="connsiteY16" fmla="*/ 1393593 h 1393593"/>
              <a:gd name="connsiteX17" fmla="*/ 0 w 1896534"/>
              <a:gd name="connsiteY17" fmla="*/ 445326 h 1393593"/>
              <a:gd name="connsiteX18" fmla="*/ 19265 w 1896534"/>
              <a:gd name="connsiteY18" fmla="*/ 254217 h 1393593"/>
              <a:gd name="connsiteX19" fmla="*/ 31082 w 1896534"/>
              <a:gd name="connsiteY19" fmla="*/ 208260 h 1393593"/>
              <a:gd name="connsiteX20" fmla="*/ 42632 w 1896534"/>
              <a:gd name="connsiteY20" fmla="*/ 163341 h 1393593"/>
              <a:gd name="connsiteX21" fmla="*/ 98564 w 1896534"/>
              <a:gd name="connsiteY21" fmla="*/ 23885 h 139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96534" h="1393593">
                <a:moveTo>
                  <a:pt x="112874" y="0"/>
                </a:moveTo>
                <a:lnTo>
                  <a:pt x="467697" y="0"/>
                </a:lnTo>
                <a:lnTo>
                  <a:pt x="470667" y="29465"/>
                </a:lnTo>
                <a:cubicBezTo>
                  <a:pt x="486654" y="107592"/>
                  <a:pt x="522568" y="178460"/>
                  <a:pt x="572868" y="236526"/>
                </a:cubicBezTo>
                <a:lnTo>
                  <a:pt x="572868" y="236527"/>
                </a:lnTo>
                <a:lnTo>
                  <a:pt x="527570" y="174399"/>
                </a:lnTo>
                <a:cubicBezTo>
                  <a:pt x="500841" y="130409"/>
                  <a:pt x="481326" y="81551"/>
                  <a:pt x="470668" y="29466"/>
                </a:cubicBezTo>
                <a:lnTo>
                  <a:pt x="467698" y="1"/>
                </a:lnTo>
                <a:lnTo>
                  <a:pt x="1369460" y="1"/>
                </a:lnTo>
                <a:lnTo>
                  <a:pt x="1369460" y="0"/>
                </a:lnTo>
                <a:lnTo>
                  <a:pt x="1783660" y="0"/>
                </a:lnTo>
                <a:lnTo>
                  <a:pt x="1797970" y="23885"/>
                </a:lnTo>
                <a:cubicBezTo>
                  <a:pt x="1820137" y="68491"/>
                  <a:pt x="1838894" y="115090"/>
                  <a:pt x="1853902" y="163341"/>
                </a:cubicBezTo>
                <a:lnTo>
                  <a:pt x="1865452" y="208260"/>
                </a:lnTo>
                <a:lnTo>
                  <a:pt x="1877269" y="254217"/>
                </a:lnTo>
                <a:cubicBezTo>
                  <a:pt x="1889900" y="315947"/>
                  <a:pt x="1896534" y="379862"/>
                  <a:pt x="1896534" y="445326"/>
                </a:cubicBezTo>
                <a:cubicBezTo>
                  <a:pt x="1896534" y="969039"/>
                  <a:pt x="1471980" y="1393593"/>
                  <a:pt x="948267" y="1393593"/>
                </a:cubicBezTo>
                <a:cubicBezTo>
                  <a:pt x="424554" y="1393593"/>
                  <a:pt x="0" y="969039"/>
                  <a:pt x="0" y="445326"/>
                </a:cubicBezTo>
                <a:cubicBezTo>
                  <a:pt x="0" y="379862"/>
                  <a:pt x="6634" y="315947"/>
                  <a:pt x="19265" y="254217"/>
                </a:cubicBezTo>
                <a:lnTo>
                  <a:pt x="31082" y="208260"/>
                </a:lnTo>
                <a:lnTo>
                  <a:pt x="42632" y="163341"/>
                </a:lnTo>
                <a:cubicBezTo>
                  <a:pt x="57640" y="115090"/>
                  <a:pt x="76398" y="68491"/>
                  <a:pt x="98564" y="238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B05732F-7040-4F24-A55F-821A328CADF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264044" y="1643765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7">
            <a:extLst>
              <a:ext uri="{FF2B5EF4-FFF2-40B4-BE49-F238E27FC236}">
                <a16:creationId xmlns="" xmlns:a16="http://schemas.microsoft.com/office/drawing/2014/main" id="{BB8E8D99-8597-475F-91EC-2D7DF00AEA6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264044" y="2848712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7">
            <a:extLst>
              <a:ext uri="{FF2B5EF4-FFF2-40B4-BE49-F238E27FC236}">
                <a16:creationId xmlns="" xmlns:a16="http://schemas.microsoft.com/office/drawing/2014/main" id="{4B1E694B-9F25-490C-B54C-53C7D44C06D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264044" y="4029172"/>
            <a:ext cx="548640" cy="54864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="" xmlns:a16="http://schemas.microsoft.com/office/drawing/2014/main" id="{7881E427-5562-46E9-9EBA-B3B4F72556A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33299" y="1737624"/>
            <a:ext cx="3890746" cy="27004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="" xmlns:a16="http://schemas.microsoft.com/office/drawing/2014/main" id="{C2BE59C0-6E4C-4AAA-8D99-58CC162E206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33300" y="2007671"/>
            <a:ext cx="3890746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="" xmlns:a16="http://schemas.microsoft.com/office/drawing/2014/main" id="{569DE03C-7A48-4FF5-BEB9-C894765585B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33299" y="2935911"/>
            <a:ext cx="3890746" cy="27004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="" xmlns:a16="http://schemas.microsoft.com/office/drawing/2014/main" id="{3ABC198C-9FC1-4F86-B7B4-2CEBB147FEE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33300" y="3205958"/>
            <a:ext cx="3890746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="" xmlns:a16="http://schemas.microsoft.com/office/drawing/2014/main" id="{0AC31A73-52FC-474B-9C61-5EB2F8A7139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33300" y="4134198"/>
            <a:ext cx="3890746" cy="27004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="" xmlns:a16="http://schemas.microsoft.com/office/drawing/2014/main" id="{259A289B-B195-4D22-BE29-3B6A83C6C5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33300" y="4404245"/>
            <a:ext cx="3890746" cy="46978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19955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/>
      <p:bldP spid="18" grpId="0" build="p"/>
      <p:bldP spid="19" grpId="0" build="p"/>
      <p:bldP spid="20" grpId="0" build="p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61EF5A-3148-4077-A196-83CB0798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747077"/>
            <a:ext cx="7886700" cy="735753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="" xmlns:a16="http://schemas.microsoft.com/office/drawing/2014/main" id="{12A022BD-3AEE-493A-B6E8-5BB6AA4CE38B}"/>
              </a:ext>
            </a:extLst>
          </p:cNvPr>
          <p:cNvSpPr/>
          <p:nvPr/>
        </p:nvSpPr>
        <p:spPr>
          <a:xfrm rot="5400000">
            <a:off x="1819768" y="1112361"/>
            <a:ext cx="501261" cy="2256486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282944B-5FAB-43B1-A206-56D00086B6E5}"/>
              </a:ext>
            </a:extLst>
          </p:cNvPr>
          <p:cNvSpPr/>
          <p:nvPr/>
        </p:nvSpPr>
        <p:spPr>
          <a:xfrm>
            <a:off x="684270" y="1975466"/>
            <a:ext cx="515769" cy="515769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="" xmlns:a16="http://schemas.microsoft.com/office/drawing/2014/main" id="{38FA202F-D4FF-46C9-AA9E-BE7C3A5A9804}"/>
              </a:ext>
            </a:extLst>
          </p:cNvPr>
          <p:cNvSpPr/>
          <p:nvPr/>
        </p:nvSpPr>
        <p:spPr>
          <a:xfrm rot="5400000">
            <a:off x="4478122" y="1112361"/>
            <a:ext cx="501261" cy="22564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46BD1D8-D6E4-4FAC-849F-76BD3C427378}"/>
              </a:ext>
            </a:extLst>
          </p:cNvPr>
          <p:cNvSpPr/>
          <p:nvPr/>
        </p:nvSpPr>
        <p:spPr>
          <a:xfrm>
            <a:off x="3342626" y="1975466"/>
            <a:ext cx="515769" cy="51576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="" xmlns:a16="http://schemas.microsoft.com/office/drawing/2014/main" id="{FB23A23B-42BA-49C0-BC61-7DAE5C8E2691}"/>
              </a:ext>
            </a:extLst>
          </p:cNvPr>
          <p:cNvSpPr/>
          <p:nvPr/>
        </p:nvSpPr>
        <p:spPr>
          <a:xfrm rot="5400000">
            <a:off x="7136478" y="1112361"/>
            <a:ext cx="501261" cy="22564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3D3EFDB-D4D9-4313-B1B8-F28991076991}"/>
              </a:ext>
            </a:extLst>
          </p:cNvPr>
          <p:cNvSpPr/>
          <p:nvPr/>
        </p:nvSpPr>
        <p:spPr>
          <a:xfrm>
            <a:off x="6000980" y="1975466"/>
            <a:ext cx="515769" cy="51576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42B94C06-6B70-436E-9F42-0C1763827E30}"/>
              </a:ext>
            </a:extLst>
          </p:cNvPr>
          <p:cNvSpPr/>
          <p:nvPr/>
        </p:nvSpPr>
        <p:spPr>
          <a:xfrm>
            <a:off x="628652" y="1919847"/>
            <a:ext cx="627010" cy="627010"/>
          </a:xfrm>
          <a:prstGeom prst="arc">
            <a:avLst>
              <a:gd name="adj1" fmla="val 5477240"/>
              <a:gd name="adj2" fmla="val 162229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68718B1-012B-4D26-B23F-A3F2B76B8CA8}"/>
              </a:ext>
            </a:extLst>
          </p:cNvPr>
          <p:cNvCxnSpPr>
            <a:stCxn id="13" idx="0"/>
          </p:cNvCxnSpPr>
          <p:nvPr/>
        </p:nvCxnSpPr>
        <p:spPr>
          <a:xfrm>
            <a:off x="935112" y="2546778"/>
            <a:ext cx="1970277" cy="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24927528-C689-4089-815C-01EE2B3D6D91}"/>
              </a:ext>
            </a:extLst>
          </p:cNvPr>
          <p:cNvSpPr/>
          <p:nvPr/>
        </p:nvSpPr>
        <p:spPr>
          <a:xfrm flipH="1">
            <a:off x="2591884" y="2546778"/>
            <a:ext cx="627010" cy="627010"/>
          </a:xfrm>
          <a:prstGeom prst="arc">
            <a:avLst>
              <a:gd name="adj1" fmla="val 10689133"/>
              <a:gd name="adj2" fmla="val 162229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529479C-9B5D-4392-84EC-A19FA586EFAB}"/>
              </a:ext>
            </a:extLst>
          </p:cNvPr>
          <p:cNvCxnSpPr/>
          <p:nvPr/>
        </p:nvCxnSpPr>
        <p:spPr>
          <a:xfrm>
            <a:off x="3218290" y="2860282"/>
            <a:ext cx="0" cy="1628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="" xmlns:a16="http://schemas.microsoft.com/office/drawing/2014/main" id="{89BDAC05-760B-4E98-A213-499CAB3ED121}"/>
              </a:ext>
            </a:extLst>
          </p:cNvPr>
          <p:cNvSpPr/>
          <p:nvPr/>
        </p:nvSpPr>
        <p:spPr>
          <a:xfrm>
            <a:off x="3267040" y="1919847"/>
            <a:ext cx="627010" cy="627010"/>
          </a:xfrm>
          <a:prstGeom prst="arc">
            <a:avLst>
              <a:gd name="adj1" fmla="val 5477240"/>
              <a:gd name="adj2" fmla="val 16222922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5B4AE955-0424-4ED9-B71B-9AA57D368300}"/>
              </a:ext>
            </a:extLst>
          </p:cNvPr>
          <p:cNvCxnSpPr>
            <a:stCxn id="18" idx="0"/>
          </p:cNvCxnSpPr>
          <p:nvPr/>
        </p:nvCxnSpPr>
        <p:spPr>
          <a:xfrm>
            <a:off x="3573502" y="2546778"/>
            <a:ext cx="1970277" cy="7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="" xmlns:a16="http://schemas.microsoft.com/office/drawing/2014/main" id="{D19F4460-D5BA-47B6-9B40-F4085EDE3899}"/>
              </a:ext>
            </a:extLst>
          </p:cNvPr>
          <p:cNvSpPr/>
          <p:nvPr/>
        </p:nvSpPr>
        <p:spPr>
          <a:xfrm flipH="1">
            <a:off x="5230275" y="2546778"/>
            <a:ext cx="627010" cy="627010"/>
          </a:xfrm>
          <a:prstGeom prst="arc">
            <a:avLst>
              <a:gd name="adj1" fmla="val 10689133"/>
              <a:gd name="adj2" fmla="val 16222922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60162B69-D227-4BCD-BFDC-EDEF5738CB4D}"/>
              </a:ext>
            </a:extLst>
          </p:cNvPr>
          <p:cNvCxnSpPr/>
          <p:nvPr/>
        </p:nvCxnSpPr>
        <p:spPr>
          <a:xfrm>
            <a:off x="5857746" y="2860282"/>
            <a:ext cx="0" cy="16286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="" xmlns:a16="http://schemas.microsoft.com/office/drawing/2014/main" id="{DD7FD5A7-3AAF-4775-90AB-E2DB2A20C7CA}"/>
              </a:ext>
            </a:extLst>
          </p:cNvPr>
          <p:cNvSpPr/>
          <p:nvPr/>
        </p:nvSpPr>
        <p:spPr>
          <a:xfrm>
            <a:off x="5925108" y="1919847"/>
            <a:ext cx="627010" cy="627010"/>
          </a:xfrm>
          <a:prstGeom prst="arc">
            <a:avLst>
              <a:gd name="adj1" fmla="val 5477240"/>
              <a:gd name="adj2" fmla="val 16222922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34B8AAC7-FA7E-4FB8-A5E0-49B0EE8E44BD}"/>
              </a:ext>
            </a:extLst>
          </p:cNvPr>
          <p:cNvCxnSpPr>
            <a:stCxn id="23" idx="0"/>
          </p:cNvCxnSpPr>
          <p:nvPr/>
        </p:nvCxnSpPr>
        <p:spPr>
          <a:xfrm>
            <a:off x="6231569" y="2546778"/>
            <a:ext cx="1970277" cy="7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="" xmlns:a16="http://schemas.microsoft.com/office/drawing/2014/main" id="{AC3441D5-AFA0-4733-ACFF-19B444824D8A}"/>
              </a:ext>
            </a:extLst>
          </p:cNvPr>
          <p:cNvSpPr/>
          <p:nvPr/>
        </p:nvSpPr>
        <p:spPr>
          <a:xfrm flipH="1">
            <a:off x="7888341" y="2546778"/>
            <a:ext cx="627010" cy="627010"/>
          </a:xfrm>
          <a:prstGeom prst="arc">
            <a:avLst>
              <a:gd name="adj1" fmla="val 10689133"/>
              <a:gd name="adj2" fmla="val 16222922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32044EF1-47BF-48CA-B5F9-EB98B96B0396}"/>
              </a:ext>
            </a:extLst>
          </p:cNvPr>
          <p:cNvCxnSpPr/>
          <p:nvPr/>
        </p:nvCxnSpPr>
        <p:spPr>
          <a:xfrm>
            <a:off x="8514746" y="2860282"/>
            <a:ext cx="0" cy="16286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7">
            <a:extLst>
              <a:ext uri="{FF2B5EF4-FFF2-40B4-BE49-F238E27FC236}">
                <a16:creationId xmlns="" xmlns:a16="http://schemas.microsoft.com/office/drawing/2014/main" id="{5D8009F1-138B-4AD0-963B-666D29EEE58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3132" y="2107659"/>
            <a:ext cx="258047" cy="27423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="" xmlns:a16="http://schemas.microsoft.com/office/drawing/2014/main" id="{48AC7CFB-671A-462D-B44F-CE686C7D18E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471487" y="2096236"/>
            <a:ext cx="258047" cy="27423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="" xmlns:a16="http://schemas.microsoft.com/office/drawing/2014/main" id="{3DC68F57-AFCA-4BA2-962E-CCC5C497FE2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29841" y="2096236"/>
            <a:ext cx="258047" cy="27423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="" xmlns:a16="http://schemas.microsoft.com/office/drawing/2014/main" id="{B6AE2217-0E47-4C86-BE3F-28C53E97285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224704" y="2103794"/>
            <a:ext cx="1680685" cy="27680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389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="" xmlns:a16="http://schemas.microsoft.com/office/drawing/2014/main" id="{C7C8F801-CBB3-4B20-BD83-76E7A726404C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3894050" y="2093841"/>
            <a:ext cx="1680685" cy="27680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389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="" xmlns:a16="http://schemas.microsoft.com/office/drawing/2014/main" id="{A008E84B-4838-431D-B600-C1B8116419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563396" y="2083888"/>
            <a:ext cx="1680685" cy="27680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389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CD8F2FCA-F72D-4E11-9C96-CD8F62CBD8BB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1224702" y="2755500"/>
            <a:ext cx="1680687" cy="16285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="" xmlns:a16="http://schemas.microsoft.com/office/drawing/2014/main" id="{7457F804-CED5-43E3-AE73-FD810F0C0FB2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3879939" y="2755500"/>
            <a:ext cx="1680687" cy="16285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A3E6A1CF-FFD1-47F2-B098-6FEC6F6E8A36}"/>
              </a:ext>
            </a:extLst>
          </p:cNvPr>
          <p:cNvSpPr>
            <a:spLocks noGrp="1"/>
          </p:cNvSpPr>
          <p:nvPr userDrawn="1">
            <p:ph type="body" sz="quarter" idx="35"/>
          </p:nvPr>
        </p:nvSpPr>
        <p:spPr>
          <a:xfrm>
            <a:off x="6536937" y="2755500"/>
            <a:ext cx="1680687" cy="1628540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23698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5" grpId="0" animBg="1"/>
      <p:bldP spid="18" grpId="0" animBg="1"/>
      <p:bldP spid="20" grpId="0" animBg="1"/>
      <p:bldP spid="23" grpId="0" animBg="1"/>
      <p:bldP spid="25" grpId="0" animBg="1"/>
      <p:bldP spid="3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/>
      <p:bldP spid="35" grpId="0" build="p"/>
      <p:bldP spid="3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6AE4D05-2233-46ED-B13E-01E3632E0F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267140"/>
            <a:ext cx="1571626" cy="1571625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1047750 h 2095500"/>
              <a:gd name="connsiteX2" fmla="*/ 1047750 w 2095500"/>
              <a:gd name="connsiteY2" fmla="*/ 2095500 h 2095500"/>
              <a:gd name="connsiteX3" fmla="*/ 0 w 2095500"/>
              <a:gd name="connsiteY3" fmla="*/ 1047750 h 2095500"/>
              <a:gd name="connsiteX4" fmla="*/ 1047750 w 2095500"/>
              <a:gd name="connsiteY4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cubicBezTo>
                  <a:pt x="1626406" y="0"/>
                  <a:pt x="2095500" y="469094"/>
                  <a:pt x="2095500" y="1047750"/>
                </a:cubicBez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6CEDC7B9-EE94-4D11-AD24-037F1C168B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5774" y="1267140"/>
            <a:ext cx="1571626" cy="1571625"/>
          </a:xfrm>
          <a:custGeom>
            <a:avLst/>
            <a:gdLst>
              <a:gd name="connsiteX0" fmla="*/ 1047750 w 2095500"/>
              <a:gd name="connsiteY0" fmla="*/ 0 h 2095500"/>
              <a:gd name="connsiteX1" fmla="*/ 2095500 w 2095500"/>
              <a:gd name="connsiteY1" fmla="*/ 1047750 h 2095500"/>
              <a:gd name="connsiteX2" fmla="*/ 1047750 w 2095500"/>
              <a:gd name="connsiteY2" fmla="*/ 2095500 h 2095500"/>
              <a:gd name="connsiteX3" fmla="*/ 0 w 2095500"/>
              <a:gd name="connsiteY3" fmla="*/ 1047750 h 2095500"/>
              <a:gd name="connsiteX4" fmla="*/ 1047750 w 2095500"/>
              <a:gd name="connsiteY4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2095500">
                <a:moveTo>
                  <a:pt x="1047750" y="0"/>
                </a:moveTo>
                <a:cubicBezTo>
                  <a:pt x="1626406" y="0"/>
                  <a:pt x="2095500" y="469094"/>
                  <a:pt x="2095500" y="1047750"/>
                </a:cubicBezTo>
                <a:cubicBezTo>
                  <a:pt x="2095500" y="1626406"/>
                  <a:pt x="1626406" y="2095500"/>
                  <a:pt x="1047750" y="2095500"/>
                </a:cubicBezTo>
                <a:cubicBezTo>
                  <a:pt x="469094" y="2095500"/>
                  <a:pt x="0" y="1626406"/>
                  <a:pt x="0" y="1047750"/>
                </a:cubicBezTo>
                <a:cubicBezTo>
                  <a:pt x="0" y="469094"/>
                  <a:pt x="469094" y="0"/>
                  <a:pt x="10477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085469-678E-491B-8753-4E7A9105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71477"/>
            <a:ext cx="7886700" cy="662846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27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89167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773B20-3AD6-4D67-88CE-29F85796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827218"/>
            <a:ext cx="7886700" cy="620852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81BBE3B-508B-487E-A3C5-C60D091F383B}"/>
              </a:ext>
            </a:extLst>
          </p:cNvPr>
          <p:cNvSpPr/>
          <p:nvPr userDrawn="1"/>
        </p:nvSpPr>
        <p:spPr>
          <a:xfrm>
            <a:off x="0" y="3707882"/>
            <a:ext cx="2977370" cy="52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9E5B77B-423C-4066-9D2D-53FD2679BD89}"/>
              </a:ext>
            </a:extLst>
          </p:cNvPr>
          <p:cNvSpPr/>
          <p:nvPr userDrawn="1"/>
        </p:nvSpPr>
        <p:spPr>
          <a:xfrm>
            <a:off x="0" y="3052792"/>
            <a:ext cx="2977370" cy="52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1AC729-1F58-4B8F-BE2F-5E0F838E5087}"/>
              </a:ext>
            </a:extLst>
          </p:cNvPr>
          <p:cNvSpPr/>
          <p:nvPr userDrawn="1"/>
        </p:nvSpPr>
        <p:spPr>
          <a:xfrm>
            <a:off x="0" y="2408961"/>
            <a:ext cx="2977370" cy="52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E90A22-D039-458F-9E59-718113E244B5}"/>
              </a:ext>
            </a:extLst>
          </p:cNvPr>
          <p:cNvSpPr/>
          <p:nvPr userDrawn="1"/>
        </p:nvSpPr>
        <p:spPr>
          <a:xfrm>
            <a:off x="6252514" y="3707882"/>
            <a:ext cx="2891487" cy="52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FCCC462-54A5-462D-AF42-0EB3DF6C21A3}"/>
              </a:ext>
            </a:extLst>
          </p:cNvPr>
          <p:cNvSpPr/>
          <p:nvPr userDrawn="1"/>
        </p:nvSpPr>
        <p:spPr>
          <a:xfrm>
            <a:off x="6195211" y="3052792"/>
            <a:ext cx="2948791" cy="52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0FB3817-6598-4023-B806-41EA7CC44FE1}"/>
              </a:ext>
            </a:extLst>
          </p:cNvPr>
          <p:cNvSpPr/>
          <p:nvPr userDrawn="1"/>
        </p:nvSpPr>
        <p:spPr>
          <a:xfrm>
            <a:off x="6234654" y="2408961"/>
            <a:ext cx="2909347" cy="529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1E13792-37A7-43F9-8DC9-E2BE8BDA5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99" y="2040516"/>
            <a:ext cx="4097482" cy="237172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CC8809E-159E-4C8C-A233-AEAED34B90D3}"/>
              </a:ext>
            </a:extLst>
          </p:cNvPr>
          <p:cNvSpPr/>
          <p:nvPr userDrawn="1"/>
        </p:nvSpPr>
        <p:spPr>
          <a:xfrm>
            <a:off x="2994104" y="2169102"/>
            <a:ext cx="3192746" cy="657225"/>
          </a:xfrm>
          <a:custGeom>
            <a:avLst/>
            <a:gdLst>
              <a:gd name="connsiteX0" fmla="*/ 0 w 4256995"/>
              <a:gd name="connsiteY0" fmla="*/ 0 h 876300"/>
              <a:gd name="connsiteX1" fmla="*/ 4256995 w 4256995"/>
              <a:gd name="connsiteY1" fmla="*/ 0 h 876300"/>
              <a:gd name="connsiteX2" fmla="*/ 4256995 w 4256995"/>
              <a:gd name="connsiteY2" fmla="*/ 876300 h 876300"/>
              <a:gd name="connsiteX3" fmla="*/ 0 w 4256995"/>
              <a:gd name="connsiteY3" fmla="*/ 876300 h 876300"/>
              <a:gd name="connsiteX4" fmla="*/ 0 w 4256995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6995" h="876300">
                <a:moveTo>
                  <a:pt x="0" y="0"/>
                </a:moveTo>
                <a:lnTo>
                  <a:pt x="4256995" y="0"/>
                </a:lnTo>
                <a:lnTo>
                  <a:pt x="425699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0B9B86BC-BA8D-4CD2-A1F1-236BC8BBB889}"/>
              </a:ext>
            </a:extLst>
          </p:cNvPr>
          <p:cNvSpPr/>
          <p:nvPr userDrawn="1"/>
        </p:nvSpPr>
        <p:spPr>
          <a:xfrm>
            <a:off x="2994102" y="2826328"/>
            <a:ext cx="3192746" cy="657225"/>
          </a:xfrm>
          <a:custGeom>
            <a:avLst/>
            <a:gdLst>
              <a:gd name="connsiteX0" fmla="*/ 0 w 4256995"/>
              <a:gd name="connsiteY0" fmla="*/ 0 h 876300"/>
              <a:gd name="connsiteX1" fmla="*/ 4256995 w 4256995"/>
              <a:gd name="connsiteY1" fmla="*/ 0 h 876300"/>
              <a:gd name="connsiteX2" fmla="*/ 4256995 w 4256995"/>
              <a:gd name="connsiteY2" fmla="*/ 876300 h 876300"/>
              <a:gd name="connsiteX3" fmla="*/ 0 w 4256995"/>
              <a:gd name="connsiteY3" fmla="*/ 876300 h 876300"/>
              <a:gd name="connsiteX4" fmla="*/ 0 w 4256995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6995" h="876300">
                <a:moveTo>
                  <a:pt x="0" y="0"/>
                </a:moveTo>
                <a:lnTo>
                  <a:pt x="4256995" y="0"/>
                </a:lnTo>
                <a:lnTo>
                  <a:pt x="425699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0E19148-6EE0-43B6-B44D-DA87DF821B15}"/>
              </a:ext>
            </a:extLst>
          </p:cNvPr>
          <p:cNvSpPr/>
          <p:nvPr userDrawn="1"/>
        </p:nvSpPr>
        <p:spPr>
          <a:xfrm>
            <a:off x="2994100" y="3483553"/>
            <a:ext cx="3192746" cy="657225"/>
          </a:xfrm>
          <a:custGeom>
            <a:avLst/>
            <a:gdLst>
              <a:gd name="connsiteX0" fmla="*/ 0 w 4256995"/>
              <a:gd name="connsiteY0" fmla="*/ 0 h 876300"/>
              <a:gd name="connsiteX1" fmla="*/ 4256995 w 4256995"/>
              <a:gd name="connsiteY1" fmla="*/ 0 h 876300"/>
              <a:gd name="connsiteX2" fmla="*/ 4256995 w 4256995"/>
              <a:gd name="connsiteY2" fmla="*/ 876300 h 876300"/>
              <a:gd name="connsiteX3" fmla="*/ 0 w 4256995"/>
              <a:gd name="connsiteY3" fmla="*/ 876300 h 876300"/>
              <a:gd name="connsiteX4" fmla="*/ 0 w 4256995"/>
              <a:gd name="connsiteY4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6995" h="876300">
                <a:moveTo>
                  <a:pt x="0" y="0"/>
                </a:moveTo>
                <a:lnTo>
                  <a:pt x="4256995" y="0"/>
                </a:lnTo>
                <a:lnTo>
                  <a:pt x="425699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3107ABBD-DC88-434C-B924-BB28091FFE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2755" y="2232279"/>
            <a:ext cx="298493" cy="29849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A7C444D1-E275-425A-B431-2E790AA6A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9768" y="2570052"/>
            <a:ext cx="3055544" cy="20702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="" xmlns:a16="http://schemas.microsoft.com/office/drawing/2014/main" id="{1EDEDFB6-A7C9-4E45-9C83-426689D694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2755" y="2876110"/>
            <a:ext cx="298493" cy="29849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="" xmlns:a16="http://schemas.microsoft.com/office/drawing/2014/main" id="{F033B69D-559D-4F38-851E-219C4B4C4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768" y="3213883"/>
            <a:ext cx="3055544" cy="20702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="" xmlns:a16="http://schemas.microsoft.com/office/drawing/2014/main" id="{1FAF0D69-39F5-45CB-9695-1154369E36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2755" y="3531200"/>
            <a:ext cx="298493" cy="29849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="" xmlns:a16="http://schemas.microsoft.com/office/drawing/2014/main" id="{88D927CA-A689-4FA3-A986-12C837E63B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59768" y="3868973"/>
            <a:ext cx="3055544" cy="20702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26152DA8-9B33-4EA6-A29E-A3EC6680C0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3204" y="2460345"/>
            <a:ext cx="2381518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="" xmlns:a16="http://schemas.microsoft.com/office/drawing/2014/main" id="{EDB856F8-ECBB-4BEC-95A1-D393086FC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3204" y="3115546"/>
            <a:ext cx="2381518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6B11168C-5DA0-4C4E-BB0D-E14FCBB3FD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3204" y="3758683"/>
            <a:ext cx="2381518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="" xmlns:a16="http://schemas.microsoft.com/office/drawing/2014/main" id="{F98BC869-A076-4837-B2A2-7F07BAD3BA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2907" y="2450970"/>
            <a:ext cx="2381518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="" xmlns:a16="http://schemas.microsoft.com/office/drawing/2014/main" id="{BFFF70BF-BCE0-4D60-86AB-13B9DB960D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907" y="3106172"/>
            <a:ext cx="2381518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BB3CF649-94D7-4132-AC85-0ADA1F740C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907" y="3749308"/>
            <a:ext cx="2381518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15539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/>
      <p:bldP spid="1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build="p"/>
      <p:bldP spid="19" grpId="0"/>
      <p:bldP spid="20" grpId="0" build="p"/>
      <p:bldP spid="2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/>
      <p:bldP spid="23" grpId="0" build="p"/>
      <p:bldP spid="27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/>
      <p:bldP spid="29" grpId="0" build="p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86BAB-B8A2-4307-9DE6-5747FE62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54627"/>
            <a:ext cx="7886700" cy="613389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FB24022-3174-48A0-B8BC-7C5D6955ECED}"/>
              </a:ext>
            </a:extLst>
          </p:cNvPr>
          <p:cNvSpPr/>
          <p:nvPr userDrawn="1"/>
        </p:nvSpPr>
        <p:spPr>
          <a:xfrm>
            <a:off x="0" y="4090392"/>
            <a:ext cx="9158287" cy="7965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2ECA23-CF7E-4C26-A1FE-B9E6415C3219}"/>
              </a:ext>
            </a:extLst>
          </p:cNvPr>
          <p:cNvSpPr/>
          <p:nvPr userDrawn="1"/>
        </p:nvSpPr>
        <p:spPr>
          <a:xfrm>
            <a:off x="0" y="3293864"/>
            <a:ext cx="9158287" cy="7965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6EC9132-88BC-4171-87C4-63A5C7391123}"/>
              </a:ext>
            </a:extLst>
          </p:cNvPr>
          <p:cNvSpPr/>
          <p:nvPr userDrawn="1"/>
        </p:nvSpPr>
        <p:spPr>
          <a:xfrm>
            <a:off x="0" y="2497337"/>
            <a:ext cx="9158287" cy="7965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B448B02-1C6C-4C52-A5DD-98B1546ABCB8}"/>
              </a:ext>
            </a:extLst>
          </p:cNvPr>
          <p:cNvSpPr/>
          <p:nvPr userDrawn="1"/>
        </p:nvSpPr>
        <p:spPr>
          <a:xfrm>
            <a:off x="0" y="1662058"/>
            <a:ext cx="9158287" cy="835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92D55A-C922-4AAC-9B72-347AAAA10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42" y="1585914"/>
            <a:ext cx="1936118" cy="3433859"/>
          </a:xfrm>
          <a:prstGeom prst="rect">
            <a:avLst/>
          </a:prstGeom>
        </p:spPr>
      </p:pic>
      <p:sp>
        <p:nvSpPr>
          <p:cNvPr id="8" name="Picture Placeholder 13">
            <a:extLst>
              <a:ext uri="{FF2B5EF4-FFF2-40B4-BE49-F238E27FC236}">
                <a16:creationId xmlns="" xmlns:a16="http://schemas.microsoft.com/office/drawing/2014/main" id="{FFF0836D-13B5-4181-99E0-07EDA656DC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2755" y="1834614"/>
            <a:ext cx="298493" cy="29849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9" name="Text Placeholder 15">
            <a:extLst>
              <a:ext uri="{FF2B5EF4-FFF2-40B4-BE49-F238E27FC236}">
                <a16:creationId xmlns="" xmlns:a16="http://schemas.microsoft.com/office/drawing/2014/main" id="{5A1CA88C-610F-4F5C-93C9-57E5189F1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399" y="2186797"/>
            <a:ext cx="1561205" cy="20702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="" xmlns:a16="http://schemas.microsoft.com/office/drawing/2014/main" id="{D1105D05-7827-4656-9758-D31E18948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2755" y="2577452"/>
            <a:ext cx="298493" cy="29849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="" xmlns:a16="http://schemas.microsoft.com/office/drawing/2014/main" id="{CDE8A3E8-91B2-4B3A-9436-63CF62D117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1399" y="2929635"/>
            <a:ext cx="1561205" cy="20702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="" xmlns:a16="http://schemas.microsoft.com/office/drawing/2014/main" id="{9F1CB00D-EA72-44CA-812A-18F144B39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2755" y="3400848"/>
            <a:ext cx="298493" cy="29849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="" xmlns:a16="http://schemas.microsoft.com/office/drawing/2014/main" id="{47963567-3A81-4BED-BC8A-152E83B21B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1399" y="3753030"/>
            <a:ext cx="1561205" cy="20702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4DC5316C-982F-4699-B5CD-F3C9A81E2F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22755" y="4221016"/>
            <a:ext cx="298493" cy="29849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15" name="Text Placeholder 15">
            <a:extLst>
              <a:ext uri="{FF2B5EF4-FFF2-40B4-BE49-F238E27FC236}">
                <a16:creationId xmlns="" xmlns:a16="http://schemas.microsoft.com/office/drawing/2014/main" id="{CFCC2ED5-28AB-4D51-8899-216A25852C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1399" y="4573199"/>
            <a:ext cx="1561205" cy="207027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="" xmlns:a16="http://schemas.microsoft.com/office/drawing/2014/main" id="{8064E8AD-37C6-424F-9965-498428C44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79740" y="1906147"/>
            <a:ext cx="283561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="" xmlns:a16="http://schemas.microsoft.com/office/drawing/2014/main" id="{5C4CFC82-4020-4066-90B0-56966A1875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9740" y="2668062"/>
            <a:ext cx="283561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="" xmlns:a16="http://schemas.microsoft.com/office/drawing/2014/main" id="{843F7774-C308-41D3-BD3D-D695DC6F48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79740" y="3464590"/>
            <a:ext cx="283561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="" xmlns:a16="http://schemas.microsoft.com/office/drawing/2014/main" id="{CE1A1832-CBAA-4ACE-AD0A-76A2CD7044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79740" y="4261119"/>
            <a:ext cx="283561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="" xmlns:a16="http://schemas.microsoft.com/office/drawing/2014/main" id="{8D7B1BE6-9716-410F-9F89-7677B36207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652" y="1906147"/>
            <a:ext cx="283561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397C6B30-B36E-40E0-9A2A-BCFEA69B3BD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652" y="2668062"/>
            <a:ext cx="283561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="" xmlns:a16="http://schemas.microsoft.com/office/drawing/2014/main" id="{E64F985A-AADD-4C2E-8FD9-6028A64E6F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8652" y="3464590"/>
            <a:ext cx="283561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68801DA7-585E-40B7-AC29-5CE5119D9F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2" y="4261119"/>
            <a:ext cx="283561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06504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build="p"/>
      <p:bldP spid="12" grpId="0"/>
      <p:bldP spid="13" grpId="0" build="p"/>
      <p:bldP spid="14" grpId="0"/>
      <p:bldP spid="15" grpId="0" build="p"/>
      <p:bldP spid="1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/>
      <p:bldP spid="18" grpId="0" build="p"/>
      <p:bldP spid="19" grpId="0" build="p"/>
      <p:bldP spid="20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/>
      <p:bldP spid="22" grpId="0" build="p"/>
      <p:bldP spid="23" grpId="0" build="p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8C7B932E-6080-4615-8D7E-7021D191A7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4366" y="1025129"/>
            <a:ext cx="1007270" cy="1007269"/>
          </a:xfrm>
          <a:custGeom>
            <a:avLst/>
            <a:gdLst>
              <a:gd name="connsiteX0" fmla="*/ 671513 w 1343026"/>
              <a:gd name="connsiteY0" fmla="*/ 0 h 1343026"/>
              <a:gd name="connsiteX1" fmla="*/ 1343026 w 1343026"/>
              <a:gd name="connsiteY1" fmla="*/ 671513 h 1343026"/>
              <a:gd name="connsiteX2" fmla="*/ 671513 w 1343026"/>
              <a:gd name="connsiteY2" fmla="*/ 1343026 h 1343026"/>
              <a:gd name="connsiteX3" fmla="*/ 0 w 1343026"/>
              <a:gd name="connsiteY3" fmla="*/ 671513 h 1343026"/>
              <a:gd name="connsiteX4" fmla="*/ 671513 w 1343026"/>
              <a:gd name="connsiteY4" fmla="*/ 0 h 134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6" h="1343026">
                <a:moveTo>
                  <a:pt x="671513" y="0"/>
                </a:moveTo>
                <a:cubicBezTo>
                  <a:pt x="1042379" y="0"/>
                  <a:pt x="1343026" y="300647"/>
                  <a:pt x="1343026" y="671513"/>
                </a:cubicBezTo>
                <a:cubicBezTo>
                  <a:pt x="1343026" y="1042379"/>
                  <a:pt x="1042379" y="1343026"/>
                  <a:pt x="671513" y="1343026"/>
                </a:cubicBezTo>
                <a:cubicBezTo>
                  <a:pt x="300647" y="1343026"/>
                  <a:pt x="0" y="1042379"/>
                  <a:pt x="0" y="671513"/>
                </a:cubicBezTo>
                <a:cubicBezTo>
                  <a:pt x="0" y="300647"/>
                  <a:pt x="300647" y="0"/>
                  <a:pt x="671513" y="0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994761B-84B6-4D0B-8593-0703B1EC2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2366" y="1025129"/>
            <a:ext cx="1007270" cy="1007269"/>
          </a:xfrm>
          <a:custGeom>
            <a:avLst/>
            <a:gdLst>
              <a:gd name="connsiteX0" fmla="*/ 671513 w 1343026"/>
              <a:gd name="connsiteY0" fmla="*/ 0 h 1343026"/>
              <a:gd name="connsiteX1" fmla="*/ 1343026 w 1343026"/>
              <a:gd name="connsiteY1" fmla="*/ 671513 h 1343026"/>
              <a:gd name="connsiteX2" fmla="*/ 671513 w 1343026"/>
              <a:gd name="connsiteY2" fmla="*/ 1343026 h 1343026"/>
              <a:gd name="connsiteX3" fmla="*/ 0 w 1343026"/>
              <a:gd name="connsiteY3" fmla="*/ 671513 h 1343026"/>
              <a:gd name="connsiteX4" fmla="*/ 671513 w 1343026"/>
              <a:gd name="connsiteY4" fmla="*/ 0 h 134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26" h="1343026">
                <a:moveTo>
                  <a:pt x="671513" y="0"/>
                </a:moveTo>
                <a:cubicBezTo>
                  <a:pt x="1042379" y="0"/>
                  <a:pt x="1343026" y="300647"/>
                  <a:pt x="1343026" y="671513"/>
                </a:cubicBezTo>
                <a:cubicBezTo>
                  <a:pt x="1343026" y="1042379"/>
                  <a:pt x="1042379" y="1343026"/>
                  <a:pt x="671513" y="1343026"/>
                </a:cubicBezTo>
                <a:cubicBezTo>
                  <a:pt x="300647" y="1343026"/>
                  <a:pt x="0" y="1042379"/>
                  <a:pt x="0" y="671513"/>
                </a:cubicBezTo>
                <a:cubicBezTo>
                  <a:pt x="0" y="300647"/>
                  <a:pt x="300647" y="0"/>
                  <a:pt x="671513" y="0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67399D51-A23F-4F3A-AFA4-EF1922C15906}"/>
              </a:ext>
            </a:extLst>
          </p:cNvPr>
          <p:cNvSpPr/>
          <p:nvPr userDrawn="1"/>
        </p:nvSpPr>
        <p:spPr>
          <a:xfrm>
            <a:off x="1621631" y="1514477"/>
            <a:ext cx="1328738" cy="664369"/>
          </a:xfrm>
          <a:custGeom>
            <a:avLst/>
            <a:gdLst>
              <a:gd name="connsiteX0" fmla="*/ 0 w 1771650"/>
              <a:gd name="connsiteY0" fmla="*/ 0 h 885825"/>
              <a:gd name="connsiteX1" fmla="*/ 132077 w 1771650"/>
              <a:gd name="connsiteY1" fmla="*/ 0 h 885825"/>
              <a:gd name="connsiteX2" fmla="*/ 885825 w 1771650"/>
              <a:gd name="connsiteY2" fmla="*/ 753748 h 885825"/>
              <a:gd name="connsiteX3" fmla="*/ 1639573 w 1771650"/>
              <a:gd name="connsiteY3" fmla="*/ 0 h 885825"/>
              <a:gd name="connsiteX4" fmla="*/ 1771650 w 1771650"/>
              <a:gd name="connsiteY4" fmla="*/ 0 h 885825"/>
              <a:gd name="connsiteX5" fmla="*/ 885825 w 1771650"/>
              <a:gd name="connsiteY5" fmla="*/ 885825 h 885825"/>
              <a:gd name="connsiteX6" fmla="*/ 0 w 1771650"/>
              <a:gd name="connsiteY6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650" h="885825">
                <a:moveTo>
                  <a:pt x="0" y="0"/>
                </a:moveTo>
                <a:lnTo>
                  <a:pt x="132077" y="0"/>
                </a:lnTo>
                <a:cubicBezTo>
                  <a:pt x="132077" y="416284"/>
                  <a:pt x="469541" y="753748"/>
                  <a:pt x="885825" y="753748"/>
                </a:cubicBezTo>
                <a:cubicBezTo>
                  <a:pt x="1302109" y="753748"/>
                  <a:pt x="1639573" y="416284"/>
                  <a:pt x="1639573" y="0"/>
                </a:cubicBezTo>
                <a:lnTo>
                  <a:pt x="1771650" y="0"/>
                </a:lnTo>
                <a:cubicBezTo>
                  <a:pt x="1771650" y="489228"/>
                  <a:pt x="1375053" y="885825"/>
                  <a:pt x="885825" y="885825"/>
                </a:cubicBezTo>
                <a:cubicBezTo>
                  <a:pt x="396597" y="885825"/>
                  <a:pt x="0" y="4892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20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96F04245-6C69-4D0F-B2FD-46D18FC7742E}"/>
              </a:ext>
            </a:extLst>
          </p:cNvPr>
          <p:cNvSpPr/>
          <p:nvPr userDrawn="1"/>
        </p:nvSpPr>
        <p:spPr>
          <a:xfrm>
            <a:off x="1621631" y="850108"/>
            <a:ext cx="1328738" cy="664369"/>
          </a:xfrm>
          <a:custGeom>
            <a:avLst/>
            <a:gdLst>
              <a:gd name="connsiteX0" fmla="*/ 885825 w 1771650"/>
              <a:gd name="connsiteY0" fmla="*/ 0 h 885825"/>
              <a:gd name="connsiteX1" fmla="*/ 1771650 w 1771650"/>
              <a:gd name="connsiteY1" fmla="*/ 885825 h 885825"/>
              <a:gd name="connsiteX2" fmla="*/ 1639573 w 1771650"/>
              <a:gd name="connsiteY2" fmla="*/ 885825 h 885825"/>
              <a:gd name="connsiteX3" fmla="*/ 885825 w 1771650"/>
              <a:gd name="connsiteY3" fmla="*/ 132077 h 885825"/>
              <a:gd name="connsiteX4" fmla="*/ 132077 w 1771650"/>
              <a:gd name="connsiteY4" fmla="*/ 885825 h 885825"/>
              <a:gd name="connsiteX5" fmla="*/ 0 w 1771650"/>
              <a:gd name="connsiteY5" fmla="*/ 885825 h 885825"/>
              <a:gd name="connsiteX6" fmla="*/ 885825 w 1771650"/>
              <a:gd name="connsiteY6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650" h="885825">
                <a:moveTo>
                  <a:pt x="885825" y="0"/>
                </a:moveTo>
                <a:cubicBezTo>
                  <a:pt x="1375053" y="0"/>
                  <a:pt x="1771650" y="396597"/>
                  <a:pt x="1771650" y="885825"/>
                </a:cubicBezTo>
                <a:lnTo>
                  <a:pt x="1639573" y="885825"/>
                </a:lnTo>
                <a:cubicBezTo>
                  <a:pt x="1639573" y="469541"/>
                  <a:pt x="1302109" y="132077"/>
                  <a:pt x="885825" y="132077"/>
                </a:cubicBezTo>
                <a:cubicBezTo>
                  <a:pt x="469541" y="132077"/>
                  <a:pt x="132077" y="469541"/>
                  <a:pt x="132077" y="885825"/>
                </a:cubicBezTo>
                <a:lnTo>
                  <a:pt x="0" y="885825"/>
                </a:lnTo>
                <a:cubicBezTo>
                  <a:pt x="0" y="396597"/>
                  <a:pt x="396597" y="0"/>
                  <a:pt x="8858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20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DFBF7EA8-53D6-49A8-B43A-F9DB5B22B67B}"/>
              </a:ext>
            </a:extLst>
          </p:cNvPr>
          <p:cNvSpPr/>
          <p:nvPr userDrawn="1"/>
        </p:nvSpPr>
        <p:spPr>
          <a:xfrm>
            <a:off x="0" y="1462519"/>
            <a:ext cx="4572000" cy="3629025"/>
          </a:xfrm>
          <a:custGeom>
            <a:avLst/>
            <a:gdLst>
              <a:gd name="connsiteX0" fmla="*/ 0 w 6096000"/>
              <a:gd name="connsiteY0" fmla="*/ 0 h 4491068"/>
              <a:gd name="connsiteX1" fmla="*/ 2162175 w 6096000"/>
              <a:gd name="connsiteY1" fmla="*/ 0 h 4491068"/>
              <a:gd name="connsiteX2" fmla="*/ 3048000 w 6096000"/>
              <a:gd name="connsiteY2" fmla="*/ 885825 h 4491068"/>
              <a:gd name="connsiteX3" fmla="*/ 3933825 w 6096000"/>
              <a:gd name="connsiteY3" fmla="*/ 0 h 4491068"/>
              <a:gd name="connsiteX4" fmla="*/ 6096000 w 6096000"/>
              <a:gd name="connsiteY4" fmla="*/ 0 h 4491068"/>
              <a:gd name="connsiteX5" fmla="*/ 6096000 w 6096000"/>
              <a:gd name="connsiteY5" fmla="*/ 4491068 h 4491068"/>
              <a:gd name="connsiteX6" fmla="*/ 0 w 6096000"/>
              <a:gd name="connsiteY6" fmla="*/ 4491068 h 4491068"/>
              <a:gd name="connsiteX7" fmla="*/ 0 w 6096000"/>
              <a:gd name="connsiteY7" fmla="*/ 0 h 449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4491068">
                <a:moveTo>
                  <a:pt x="0" y="0"/>
                </a:moveTo>
                <a:lnTo>
                  <a:pt x="2162175" y="0"/>
                </a:lnTo>
                <a:cubicBezTo>
                  <a:pt x="2162175" y="489228"/>
                  <a:pt x="2558772" y="885825"/>
                  <a:pt x="3048000" y="885825"/>
                </a:cubicBezTo>
                <a:cubicBezTo>
                  <a:pt x="3537228" y="885825"/>
                  <a:pt x="3933825" y="489228"/>
                  <a:pt x="3933825" y="0"/>
                </a:cubicBezTo>
                <a:lnTo>
                  <a:pt x="6096000" y="0"/>
                </a:lnTo>
                <a:lnTo>
                  <a:pt x="6096000" y="4491068"/>
                </a:lnTo>
                <a:lnTo>
                  <a:pt x="0" y="44910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EB7D00C-9807-4C20-94EB-C8E68D1DAB8B}"/>
              </a:ext>
            </a:extLst>
          </p:cNvPr>
          <p:cNvSpPr/>
          <p:nvPr userDrawn="1"/>
        </p:nvSpPr>
        <p:spPr>
          <a:xfrm>
            <a:off x="6193632" y="1514477"/>
            <a:ext cx="1328738" cy="664369"/>
          </a:xfrm>
          <a:custGeom>
            <a:avLst/>
            <a:gdLst>
              <a:gd name="connsiteX0" fmla="*/ 0 w 1771650"/>
              <a:gd name="connsiteY0" fmla="*/ 0 h 885825"/>
              <a:gd name="connsiteX1" fmla="*/ 132077 w 1771650"/>
              <a:gd name="connsiteY1" fmla="*/ 0 h 885825"/>
              <a:gd name="connsiteX2" fmla="*/ 885825 w 1771650"/>
              <a:gd name="connsiteY2" fmla="*/ 753748 h 885825"/>
              <a:gd name="connsiteX3" fmla="*/ 1639573 w 1771650"/>
              <a:gd name="connsiteY3" fmla="*/ 0 h 885825"/>
              <a:gd name="connsiteX4" fmla="*/ 1771650 w 1771650"/>
              <a:gd name="connsiteY4" fmla="*/ 0 h 885825"/>
              <a:gd name="connsiteX5" fmla="*/ 885825 w 1771650"/>
              <a:gd name="connsiteY5" fmla="*/ 885825 h 885825"/>
              <a:gd name="connsiteX6" fmla="*/ 0 w 1771650"/>
              <a:gd name="connsiteY6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650" h="885825">
                <a:moveTo>
                  <a:pt x="0" y="0"/>
                </a:moveTo>
                <a:lnTo>
                  <a:pt x="132077" y="0"/>
                </a:lnTo>
                <a:cubicBezTo>
                  <a:pt x="132077" y="416284"/>
                  <a:pt x="469541" y="753748"/>
                  <a:pt x="885825" y="753748"/>
                </a:cubicBezTo>
                <a:cubicBezTo>
                  <a:pt x="1302109" y="753748"/>
                  <a:pt x="1639573" y="416284"/>
                  <a:pt x="1639573" y="0"/>
                </a:cubicBezTo>
                <a:lnTo>
                  <a:pt x="1771650" y="0"/>
                </a:lnTo>
                <a:cubicBezTo>
                  <a:pt x="1771650" y="489228"/>
                  <a:pt x="1375053" y="885825"/>
                  <a:pt x="885825" y="885825"/>
                </a:cubicBezTo>
                <a:cubicBezTo>
                  <a:pt x="396597" y="885825"/>
                  <a:pt x="0" y="48922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20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7DA5FA1D-AAB3-460E-947B-BC21E3DF3870}"/>
              </a:ext>
            </a:extLst>
          </p:cNvPr>
          <p:cNvSpPr/>
          <p:nvPr userDrawn="1"/>
        </p:nvSpPr>
        <p:spPr>
          <a:xfrm>
            <a:off x="6193632" y="850108"/>
            <a:ext cx="1328738" cy="664369"/>
          </a:xfrm>
          <a:custGeom>
            <a:avLst/>
            <a:gdLst>
              <a:gd name="connsiteX0" fmla="*/ 885825 w 1771650"/>
              <a:gd name="connsiteY0" fmla="*/ 0 h 885825"/>
              <a:gd name="connsiteX1" fmla="*/ 1771650 w 1771650"/>
              <a:gd name="connsiteY1" fmla="*/ 885825 h 885825"/>
              <a:gd name="connsiteX2" fmla="*/ 1639573 w 1771650"/>
              <a:gd name="connsiteY2" fmla="*/ 885825 h 885825"/>
              <a:gd name="connsiteX3" fmla="*/ 885825 w 1771650"/>
              <a:gd name="connsiteY3" fmla="*/ 132077 h 885825"/>
              <a:gd name="connsiteX4" fmla="*/ 132077 w 1771650"/>
              <a:gd name="connsiteY4" fmla="*/ 885825 h 885825"/>
              <a:gd name="connsiteX5" fmla="*/ 0 w 1771650"/>
              <a:gd name="connsiteY5" fmla="*/ 885825 h 885825"/>
              <a:gd name="connsiteX6" fmla="*/ 885825 w 1771650"/>
              <a:gd name="connsiteY6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650" h="885825">
                <a:moveTo>
                  <a:pt x="885825" y="0"/>
                </a:moveTo>
                <a:cubicBezTo>
                  <a:pt x="1375053" y="0"/>
                  <a:pt x="1771650" y="396597"/>
                  <a:pt x="1771650" y="885825"/>
                </a:cubicBezTo>
                <a:lnTo>
                  <a:pt x="1639573" y="885825"/>
                </a:lnTo>
                <a:cubicBezTo>
                  <a:pt x="1639573" y="469541"/>
                  <a:pt x="1302109" y="132077"/>
                  <a:pt x="885825" y="132077"/>
                </a:cubicBezTo>
                <a:cubicBezTo>
                  <a:pt x="469541" y="132077"/>
                  <a:pt x="132077" y="469541"/>
                  <a:pt x="132077" y="885825"/>
                </a:cubicBezTo>
                <a:lnTo>
                  <a:pt x="0" y="885825"/>
                </a:lnTo>
                <a:cubicBezTo>
                  <a:pt x="0" y="396597"/>
                  <a:pt x="396597" y="0"/>
                  <a:pt x="8858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20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811155C7-3854-48E6-874B-A916DE3068C6}"/>
              </a:ext>
            </a:extLst>
          </p:cNvPr>
          <p:cNvSpPr/>
          <p:nvPr userDrawn="1"/>
        </p:nvSpPr>
        <p:spPr>
          <a:xfrm>
            <a:off x="4572000" y="1462519"/>
            <a:ext cx="4572000" cy="3629025"/>
          </a:xfrm>
          <a:custGeom>
            <a:avLst/>
            <a:gdLst>
              <a:gd name="connsiteX0" fmla="*/ 0 w 6096000"/>
              <a:gd name="connsiteY0" fmla="*/ 0 h 4491068"/>
              <a:gd name="connsiteX1" fmla="*/ 2162175 w 6096000"/>
              <a:gd name="connsiteY1" fmla="*/ 0 h 4491068"/>
              <a:gd name="connsiteX2" fmla="*/ 3048000 w 6096000"/>
              <a:gd name="connsiteY2" fmla="*/ 885825 h 4491068"/>
              <a:gd name="connsiteX3" fmla="*/ 3933825 w 6096000"/>
              <a:gd name="connsiteY3" fmla="*/ 0 h 4491068"/>
              <a:gd name="connsiteX4" fmla="*/ 6096000 w 6096000"/>
              <a:gd name="connsiteY4" fmla="*/ 0 h 4491068"/>
              <a:gd name="connsiteX5" fmla="*/ 6096000 w 6096000"/>
              <a:gd name="connsiteY5" fmla="*/ 4491068 h 4491068"/>
              <a:gd name="connsiteX6" fmla="*/ 0 w 6096000"/>
              <a:gd name="connsiteY6" fmla="*/ 4491068 h 4491068"/>
              <a:gd name="connsiteX7" fmla="*/ 0 w 6096000"/>
              <a:gd name="connsiteY7" fmla="*/ 0 h 449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4491068">
                <a:moveTo>
                  <a:pt x="0" y="0"/>
                </a:moveTo>
                <a:lnTo>
                  <a:pt x="2162175" y="0"/>
                </a:lnTo>
                <a:cubicBezTo>
                  <a:pt x="2162175" y="489228"/>
                  <a:pt x="2558772" y="885825"/>
                  <a:pt x="3048000" y="885825"/>
                </a:cubicBezTo>
                <a:cubicBezTo>
                  <a:pt x="3537228" y="885825"/>
                  <a:pt x="3933825" y="489228"/>
                  <a:pt x="3933825" y="0"/>
                </a:cubicBezTo>
                <a:lnTo>
                  <a:pt x="6096000" y="0"/>
                </a:lnTo>
                <a:lnTo>
                  <a:pt x="6096000" y="4491068"/>
                </a:lnTo>
                <a:lnTo>
                  <a:pt x="0" y="44910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3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5" grpId="0" animBg="1"/>
      <p:bldP spid="6" grpId="0" animBg="1"/>
      <p:bldP spid="9" grpId="0" animBg="1"/>
      <p:bldP spid="17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0D574FF-90FA-47D4-B198-55F07F83A58B}"/>
              </a:ext>
            </a:extLst>
          </p:cNvPr>
          <p:cNvSpPr/>
          <p:nvPr userDrawn="1"/>
        </p:nvSpPr>
        <p:spPr>
          <a:xfrm>
            <a:off x="2" y="1698914"/>
            <a:ext cx="3974523" cy="322637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D993E93-A712-442B-AC8A-923EE072F530}"/>
              </a:ext>
            </a:extLst>
          </p:cNvPr>
          <p:cNvSpPr/>
          <p:nvPr userDrawn="1"/>
        </p:nvSpPr>
        <p:spPr>
          <a:xfrm>
            <a:off x="5185713" y="1715799"/>
            <a:ext cx="3958287" cy="322637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01A04C3E-6CFD-48F8-9116-DE188CCC2ECE}"/>
              </a:ext>
            </a:extLst>
          </p:cNvPr>
          <p:cNvSpPr/>
          <p:nvPr userDrawn="1"/>
        </p:nvSpPr>
        <p:spPr>
          <a:xfrm>
            <a:off x="404598" y="998828"/>
            <a:ext cx="1324841" cy="13248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9C12B62A-5C1C-4B39-AE43-478328B25D78}"/>
              </a:ext>
            </a:extLst>
          </p:cNvPr>
          <p:cNvSpPr/>
          <p:nvPr userDrawn="1"/>
        </p:nvSpPr>
        <p:spPr>
          <a:xfrm>
            <a:off x="7414563" y="1014414"/>
            <a:ext cx="1324841" cy="132484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063DE04B-FCE9-407E-AFBC-C154F7AB1F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118" y="1333933"/>
            <a:ext cx="6858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F77EA07-BC6B-4CA3-9735-1C1D226A4B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4082" y="1356013"/>
            <a:ext cx="6858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CE62A8-9B00-4274-9F8D-50B5CD18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585821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3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4" grpId="0" animBg="1"/>
      <p:bldP spid="8" grpId="0"/>
      <p:bldP spid="9" grpId="0"/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D6E22A5D-B3E0-4D54-AC0A-559E83D7A8C5}"/>
              </a:ext>
            </a:extLst>
          </p:cNvPr>
          <p:cNvSpPr/>
          <p:nvPr userDrawn="1"/>
        </p:nvSpPr>
        <p:spPr>
          <a:xfrm>
            <a:off x="0" y="2183731"/>
            <a:ext cx="9144478" cy="2959769"/>
          </a:xfrm>
          <a:custGeom>
            <a:avLst/>
            <a:gdLst>
              <a:gd name="connsiteX0" fmla="*/ 1157654 w 12192638"/>
              <a:gd name="connsiteY0" fmla="*/ 622 h 3946358"/>
              <a:gd name="connsiteX1" fmla="*/ 1807101 w 12192638"/>
              <a:gd name="connsiteY1" fmla="*/ 70108 h 3946358"/>
              <a:gd name="connsiteX2" fmla="*/ 4956432 w 12192638"/>
              <a:gd name="connsiteY2" fmla="*/ 1650701 h 3946358"/>
              <a:gd name="connsiteX3" fmla="*/ 10638350 w 12192638"/>
              <a:gd name="connsiteY3" fmla="*/ 619297 h 3946358"/>
              <a:gd name="connsiteX4" fmla="*/ 9759162 w 12192638"/>
              <a:gd name="connsiteY4" fmla="*/ 1289040 h 3946358"/>
              <a:gd name="connsiteX5" fmla="*/ 10454639 w 12192638"/>
              <a:gd name="connsiteY5" fmla="*/ 1637306 h 3946358"/>
              <a:gd name="connsiteX6" fmla="*/ 11681390 w 12192638"/>
              <a:gd name="connsiteY6" fmla="*/ 1395780 h 3946358"/>
              <a:gd name="connsiteX7" fmla="*/ 11727494 w 12192638"/>
              <a:gd name="connsiteY7" fmla="*/ 137082 h 3946358"/>
              <a:gd name="connsiteX8" fmla="*/ 12121160 w 12192638"/>
              <a:gd name="connsiteY8" fmla="*/ 1798044 h 3946358"/>
              <a:gd name="connsiteX9" fmla="*/ 10087217 w 12192638"/>
              <a:gd name="connsiteY9" fmla="*/ 3392031 h 3946358"/>
              <a:gd name="connsiteX10" fmla="*/ 10508769 w 12192638"/>
              <a:gd name="connsiteY10" fmla="*/ 3920290 h 3946358"/>
              <a:gd name="connsiteX11" fmla="*/ 10544434 w 12192638"/>
              <a:gd name="connsiteY11" fmla="*/ 3946358 h 3946358"/>
              <a:gd name="connsiteX12" fmla="*/ 0 w 12192638"/>
              <a:gd name="connsiteY12" fmla="*/ 3946358 h 3946358"/>
              <a:gd name="connsiteX13" fmla="*/ 0 w 12192638"/>
              <a:gd name="connsiteY13" fmla="*/ 318417 h 3946358"/>
              <a:gd name="connsiteX14" fmla="*/ 55593 w 12192638"/>
              <a:gd name="connsiteY14" fmla="*/ 273542 h 3946358"/>
              <a:gd name="connsiteX15" fmla="*/ 1157654 w 12192638"/>
              <a:gd name="connsiteY15" fmla="*/ 622 h 39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638" h="3946358">
                <a:moveTo>
                  <a:pt x="1157654" y="622"/>
                </a:moveTo>
                <a:cubicBezTo>
                  <a:pt x="1369011" y="4808"/>
                  <a:pt x="1588398" y="29923"/>
                  <a:pt x="1807101" y="70108"/>
                </a:cubicBezTo>
                <a:cubicBezTo>
                  <a:pt x="2681916" y="230846"/>
                  <a:pt x="3484558" y="1559169"/>
                  <a:pt x="4956432" y="1650701"/>
                </a:cubicBezTo>
                <a:cubicBezTo>
                  <a:pt x="6428307" y="1742232"/>
                  <a:pt x="9837895" y="679574"/>
                  <a:pt x="10638350" y="619297"/>
                </a:cubicBezTo>
                <a:cubicBezTo>
                  <a:pt x="11438804" y="559021"/>
                  <a:pt x="9789780" y="1119371"/>
                  <a:pt x="9759162" y="1289040"/>
                </a:cubicBezTo>
                <a:cubicBezTo>
                  <a:pt x="9728544" y="1458708"/>
                  <a:pt x="10134268" y="1619516"/>
                  <a:pt x="10454639" y="1637306"/>
                </a:cubicBezTo>
                <a:cubicBezTo>
                  <a:pt x="10775011" y="1655096"/>
                  <a:pt x="11387734" y="1624847"/>
                  <a:pt x="11681390" y="1395780"/>
                </a:cubicBezTo>
                <a:cubicBezTo>
                  <a:pt x="11975046" y="1166713"/>
                  <a:pt x="11654199" y="70038"/>
                  <a:pt x="11727494" y="137082"/>
                </a:cubicBezTo>
                <a:cubicBezTo>
                  <a:pt x="11800788" y="204126"/>
                  <a:pt x="12394539" y="1255553"/>
                  <a:pt x="12121160" y="1798044"/>
                </a:cubicBezTo>
                <a:cubicBezTo>
                  <a:pt x="11847781" y="2340535"/>
                  <a:pt x="10454639" y="2983488"/>
                  <a:pt x="10087217" y="3392031"/>
                </a:cubicBezTo>
                <a:cubicBezTo>
                  <a:pt x="9903506" y="3596302"/>
                  <a:pt x="10290611" y="3774900"/>
                  <a:pt x="10508769" y="3920290"/>
                </a:cubicBezTo>
                <a:lnTo>
                  <a:pt x="10544434" y="3946358"/>
                </a:lnTo>
                <a:lnTo>
                  <a:pt x="0" y="3946358"/>
                </a:lnTo>
                <a:lnTo>
                  <a:pt x="0" y="318417"/>
                </a:lnTo>
                <a:lnTo>
                  <a:pt x="55593" y="273542"/>
                </a:lnTo>
                <a:cubicBezTo>
                  <a:pt x="344350" y="67597"/>
                  <a:pt x="734941" y="-7750"/>
                  <a:pt x="1157654" y="6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3DD7CBA-4121-4D18-8976-BFB1C21027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390820"/>
            <a:ext cx="9144478" cy="2757464"/>
          </a:xfrm>
          <a:custGeom>
            <a:avLst/>
            <a:gdLst>
              <a:gd name="connsiteX0" fmla="*/ 1157654 w 12192638"/>
              <a:gd name="connsiteY0" fmla="*/ 623 h 3676619"/>
              <a:gd name="connsiteX1" fmla="*/ 1807101 w 12192638"/>
              <a:gd name="connsiteY1" fmla="*/ 70109 h 3676619"/>
              <a:gd name="connsiteX2" fmla="*/ 4956433 w 12192638"/>
              <a:gd name="connsiteY2" fmla="*/ 1650702 h 3676619"/>
              <a:gd name="connsiteX3" fmla="*/ 10638350 w 12192638"/>
              <a:gd name="connsiteY3" fmla="*/ 619298 h 3676619"/>
              <a:gd name="connsiteX4" fmla="*/ 9759162 w 12192638"/>
              <a:gd name="connsiteY4" fmla="*/ 1289041 h 3676619"/>
              <a:gd name="connsiteX5" fmla="*/ 10454639 w 12192638"/>
              <a:gd name="connsiteY5" fmla="*/ 1637307 h 3676619"/>
              <a:gd name="connsiteX6" fmla="*/ 11681390 w 12192638"/>
              <a:gd name="connsiteY6" fmla="*/ 1395781 h 3676619"/>
              <a:gd name="connsiteX7" fmla="*/ 11727494 w 12192638"/>
              <a:gd name="connsiteY7" fmla="*/ 137083 h 3676619"/>
              <a:gd name="connsiteX8" fmla="*/ 12121160 w 12192638"/>
              <a:gd name="connsiteY8" fmla="*/ 1798045 h 3676619"/>
              <a:gd name="connsiteX9" fmla="*/ 10087217 w 12192638"/>
              <a:gd name="connsiteY9" fmla="*/ 3392032 h 3676619"/>
              <a:gd name="connsiteX10" fmla="*/ 10082344 w 12192638"/>
              <a:gd name="connsiteY10" fmla="*/ 3610609 h 3676619"/>
              <a:gd name="connsiteX11" fmla="*/ 10145734 w 12192638"/>
              <a:gd name="connsiteY11" fmla="*/ 3676619 h 3676619"/>
              <a:gd name="connsiteX12" fmla="*/ 0 w 12192638"/>
              <a:gd name="connsiteY12" fmla="*/ 3676619 h 3676619"/>
              <a:gd name="connsiteX13" fmla="*/ 0 w 12192638"/>
              <a:gd name="connsiteY13" fmla="*/ 318418 h 3676619"/>
              <a:gd name="connsiteX14" fmla="*/ 55593 w 12192638"/>
              <a:gd name="connsiteY14" fmla="*/ 273543 h 3676619"/>
              <a:gd name="connsiteX15" fmla="*/ 1157654 w 12192638"/>
              <a:gd name="connsiteY15" fmla="*/ 623 h 367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638" h="3676619">
                <a:moveTo>
                  <a:pt x="1157654" y="623"/>
                </a:moveTo>
                <a:cubicBezTo>
                  <a:pt x="1369011" y="4809"/>
                  <a:pt x="1588398" y="29924"/>
                  <a:pt x="1807101" y="70109"/>
                </a:cubicBezTo>
                <a:cubicBezTo>
                  <a:pt x="2681916" y="230847"/>
                  <a:pt x="3484558" y="1559170"/>
                  <a:pt x="4956433" y="1650702"/>
                </a:cubicBezTo>
                <a:cubicBezTo>
                  <a:pt x="6428307" y="1742233"/>
                  <a:pt x="9837895" y="679575"/>
                  <a:pt x="10638350" y="619298"/>
                </a:cubicBezTo>
                <a:cubicBezTo>
                  <a:pt x="11438804" y="559022"/>
                  <a:pt x="9789780" y="1119372"/>
                  <a:pt x="9759162" y="1289041"/>
                </a:cubicBezTo>
                <a:cubicBezTo>
                  <a:pt x="9728544" y="1458709"/>
                  <a:pt x="10134268" y="1619517"/>
                  <a:pt x="10454639" y="1637307"/>
                </a:cubicBezTo>
                <a:cubicBezTo>
                  <a:pt x="10775011" y="1655097"/>
                  <a:pt x="11387734" y="1624848"/>
                  <a:pt x="11681390" y="1395781"/>
                </a:cubicBezTo>
                <a:cubicBezTo>
                  <a:pt x="11975046" y="1166714"/>
                  <a:pt x="11654199" y="70039"/>
                  <a:pt x="11727494" y="137083"/>
                </a:cubicBezTo>
                <a:cubicBezTo>
                  <a:pt x="11800788" y="204127"/>
                  <a:pt x="12394539" y="1255554"/>
                  <a:pt x="12121160" y="1798045"/>
                </a:cubicBezTo>
                <a:cubicBezTo>
                  <a:pt x="11847781" y="2340536"/>
                  <a:pt x="10454639" y="2983489"/>
                  <a:pt x="10087217" y="3392032"/>
                </a:cubicBezTo>
                <a:cubicBezTo>
                  <a:pt x="10018325" y="3468634"/>
                  <a:pt x="10029705" y="3541625"/>
                  <a:pt x="10082344" y="3610609"/>
                </a:cubicBezTo>
                <a:lnTo>
                  <a:pt x="10145734" y="3676619"/>
                </a:lnTo>
                <a:lnTo>
                  <a:pt x="0" y="3676619"/>
                </a:lnTo>
                <a:lnTo>
                  <a:pt x="0" y="318418"/>
                </a:lnTo>
                <a:lnTo>
                  <a:pt x="55593" y="273543"/>
                </a:lnTo>
                <a:cubicBezTo>
                  <a:pt x="344350" y="67598"/>
                  <a:pt x="734941" y="-7749"/>
                  <a:pt x="1157654" y="623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9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D086BD4B-1ABD-4CFA-B849-28E1FED15D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1"/>
            <a:ext cx="4572000" cy="1278082"/>
          </a:xfrm>
          <a:custGeom>
            <a:avLst/>
            <a:gdLst>
              <a:gd name="connsiteX0" fmla="*/ 0 w 6096000"/>
              <a:gd name="connsiteY0" fmla="*/ 0 h 1704109"/>
              <a:gd name="connsiteX1" fmla="*/ 6096000 w 6096000"/>
              <a:gd name="connsiteY1" fmla="*/ 0 h 1704109"/>
              <a:gd name="connsiteX2" fmla="*/ 6096000 w 6096000"/>
              <a:gd name="connsiteY2" fmla="*/ 1704109 h 1704109"/>
              <a:gd name="connsiteX3" fmla="*/ 0 w 6096000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1704109">
                <a:moveTo>
                  <a:pt x="0" y="0"/>
                </a:moveTo>
                <a:lnTo>
                  <a:pt x="6096000" y="0"/>
                </a:lnTo>
                <a:lnTo>
                  <a:pt x="6096000" y="1704109"/>
                </a:lnTo>
                <a:lnTo>
                  <a:pt x="0" y="1704109"/>
                </a:ln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62BD7145-F40B-40D3-B1BC-25C8D14FF1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572000" cy="1278082"/>
          </a:xfrm>
          <a:custGeom>
            <a:avLst/>
            <a:gdLst>
              <a:gd name="connsiteX0" fmla="*/ 0 w 6096000"/>
              <a:gd name="connsiteY0" fmla="*/ 0 h 1704109"/>
              <a:gd name="connsiteX1" fmla="*/ 6096000 w 6096000"/>
              <a:gd name="connsiteY1" fmla="*/ 0 h 1704109"/>
              <a:gd name="connsiteX2" fmla="*/ 6096000 w 6096000"/>
              <a:gd name="connsiteY2" fmla="*/ 1704109 h 1704109"/>
              <a:gd name="connsiteX3" fmla="*/ 0 w 6096000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1704109">
                <a:moveTo>
                  <a:pt x="0" y="0"/>
                </a:moveTo>
                <a:lnTo>
                  <a:pt x="6096000" y="0"/>
                </a:lnTo>
                <a:lnTo>
                  <a:pt x="6096000" y="1704109"/>
                </a:lnTo>
                <a:lnTo>
                  <a:pt x="0" y="1704109"/>
                </a:ln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6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0DA27-C602-413C-940F-93F882D8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726750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A549E09C-98CB-4695-8DEC-F4DCAD7E4940}"/>
              </a:ext>
            </a:extLst>
          </p:cNvPr>
          <p:cNvSpPr/>
          <p:nvPr userDrawn="1"/>
        </p:nvSpPr>
        <p:spPr>
          <a:xfrm>
            <a:off x="3013912" y="1186604"/>
            <a:ext cx="3116179" cy="6020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967A39D-1C63-4DF8-8E8A-8D05B4098962}"/>
              </a:ext>
            </a:extLst>
          </p:cNvPr>
          <p:cNvSpPr/>
          <p:nvPr userDrawn="1"/>
        </p:nvSpPr>
        <p:spPr>
          <a:xfrm>
            <a:off x="0" y="1847398"/>
            <a:ext cx="4572001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9D736F-2611-4526-8D59-B8AEC1C71F8B}"/>
              </a:ext>
            </a:extLst>
          </p:cNvPr>
          <p:cNvSpPr/>
          <p:nvPr userDrawn="1"/>
        </p:nvSpPr>
        <p:spPr>
          <a:xfrm>
            <a:off x="4572001" y="1847398"/>
            <a:ext cx="4572001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85DB7D4-3DE8-4E99-9F2A-054743FF06C4}"/>
              </a:ext>
            </a:extLst>
          </p:cNvPr>
          <p:cNvSpPr/>
          <p:nvPr userDrawn="1"/>
        </p:nvSpPr>
        <p:spPr>
          <a:xfrm>
            <a:off x="2094559" y="1172431"/>
            <a:ext cx="602011" cy="602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88CD0E95-1C3D-44B2-BBF3-03E021321603}"/>
              </a:ext>
            </a:extLst>
          </p:cNvPr>
          <p:cNvSpPr/>
          <p:nvPr userDrawn="1"/>
        </p:nvSpPr>
        <p:spPr>
          <a:xfrm>
            <a:off x="3013912" y="2448254"/>
            <a:ext cx="3116179" cy="60201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F9965F5-E822-4EA2-B8D1-CA7D62F327CD}"/>
              </a:ext>
            </a:extLst>
          </p:cNvPr>
          <p:cNvSpPr/>
          <p:nvPr userDrawn="1"/>
        </p:nvSpPr>
        <p:spPr>
          <a:xfrm>
            <a:off x="1" y="3109048"/>
            <a:ext cx="4572001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9761B05-EF81-43C7-81BA-67FFB3C5A1DD}"/>
              </a:ext>
            </a:extLst>
          </p:cNvPr>
          <p:cNvSpPr/>
          <p:nvPr userDrawn="1"/>
        </p:nvSpPr>
        <p:spPr>
          <a:xfrm>
            <a:off x="4572002" y="3109048"/>
            <a:ext cx="4572001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376F849-9F58-4DA5-9286-3B30C5C7A2CA}"/>
              </a:ext>
            </a:extLst>
          </p:cNvPr>
          <p:cNvSpPr/>
          <p:nvPr userDrawn="1"/>
        </p:nvSpPr>
        <p:spPr>
          <a:xfrm>
            <a:off x="3013913" y="3709688"/>
            <a:ext cx="3116179" cy="60201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555451C-28B2-44C6-A899-59A6565028B2}"/>
              </a:ext>
            </a:extLst>
          </p:cNvPr>
          <p:cNvSpPr/>
          <p:nvPr userDrawn="1"/>
        </p:nvSpPr>
        <p:spPr>
          <a:xfrm>
            <a:off x="1" y="4370484"/>
            <a:ext cx="4572001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1B1E323-8510-45DD-B3E4-7D708A5FB0EA}"/>
              </a:ext>
            </a:extLst>
          </p:cNvPr>
          <p:cNvSpPr/>
          <p:nvPr userDrawn="1"/>
        </p:nvSpPr>
        <p:spPr>
          <a:xfrm>
            <a:off x="4572003" y="4370484"/>
            <a:ext cx="4572001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E3639BD-E969-40D0-9F16-BBFFCCCB06D7}"/>
              </a:ext>
            </a:extLst>
          </p:cNvPr>
          <p:cNvSpPr/>
          <p:nvPr userDrawn="1"/>
        </p:nvSpPr>
        <p:spPr>
          <a:xfrm>
            <a:off x="2094559" y="2433975"/>
            <a:ext cx="602011" cy="602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8FED5CC-F0C3-4C1C-90AB-2C8FE5BAC86B}"/>
              </a:ext>
            </a:extLst>
          </p:cNvPr>
          <p:cNvSpPr/>
          <p:nvPr userDrawn="1"/>
        </p:nvSpPr>
        <p:spPr>
          <a:xfrm>
            <a:off x="2094559" y="3695518"/>
            <a:ext cx="602011" cy="602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="" xmlns:a16="http://schemas.microsoft.com/office/drawing/2014/main" id="{C89925F4-9963-4EF4-B4AB-49061FA930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6022" y="1305395"/>
            <a:ext cx="2731958" cy="30643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="" xmlns:a16="http://schemas.microsoft.com/office/drawing/2014/main" id="{04639F94-235D-4690-BA34-5631175CB7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4346" y="2596040"/>
            <a:ext cx="2731958" cy="30643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="" xmlns:a16="http://schemas.microsoft.com/office/drawing/2014/main" id="{EC174FF3-6435-4428-BA26-E5D42C068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4346" y="3857477"/>
            <a:ext cx="2731958" cy="30643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C2266DF0-9BD4-497A-B8D1-F218452922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520" y="1915222"/>
            <a:ext cx="3576090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="" xmlns:a16="http://schemas.microsoft.com/office/drawing/2014/main" id="{348056F0-5ED3-4922-BB94-D4632F5F6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7520" y="3146135"/>
            <a:ext cx="3576090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FF0E6918-146F-4D68-8385-2D4D6634AE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7520" y="4438082"/>
            <a:ext cx="3576090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6F1AE201-86A0-4C22-ADE5-B92E800FF294}"/>
              </a:ext>
            </a:extLst>
          </p:cNvPr>
          <p:cNvSpPr/>
          <p:nvPr userDrawn="1"/>
        </p:nvSpPr>
        <p:spPr>
          <a:xfrm>
            <a:off x="6373132" y="1172431"/>
            <a:ext cx="602011" cy="602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8AC391B-32B2-4562-B079-E3A3F6955071}"/>
              </a:ext>
            </a:extLst>
          </p:cNvPr>
          <p:cNvSpPr/>
          <p:nvPr userDrawn="1"/>
        </p:nvSpPr>
        <p:spPr>
          <a:xfrm>
            <a:off x="6373132" y="2433975"/>
            <a:ext cx="602011" cy="602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E1B35ECC-0899-4339-8C12-C457C4DCEAFD}"/>
              </a:ext>
            </a:extLst>
          </p:cNvPr>
          <p:cNvSpPr/>
          <p:nvPr userDrawn="1"/>
        </p:nvSpPr>
        <p:spPr>
          <a:xfrm>
            <a:off x="6373132" y="3695518"/>
            <a:ext cx="602011" cy="602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7" name="Text Placeholder 24">
            <a:extLst>
              <a:ext uri="{FF2B5EF4-FFF2-40B4-BE49-F238E27FC236}">
                <a16:creationId xmlns="" xmlns:a16="http://schemas.microsoft.com/office/drawing/2014/main" id="{BAEA1919-862F-4CE6-B95B-CBDFC1BCD9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86091" y="1915222"/>
            <a:ext cx="3576090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="" xmlns:a16="http://schemas.microsoft.com/office/drawing/2014/main" id="{D7317531-9147-4732-99F4-AB5CAD95F7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86091" y="3146135"/>
            <a:ext cx="3576090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6BE18949-E80D-4638-902E-2C0B8A9B28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86091" y="4438082"/>
            <a:ext cx="3576090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0" name="Picture Placeholder 13">
            <a:extLst>
              <a:ext uri="{FF2B5EF4-FFF2-40B4-BE49-F238E27FC236}">
                <a16:creationId xmlns="" xmlns:a16="http://schemas.microsoft.com/office/drawing/2014/main" id="{BCC2B918-F656-43D4-9B6E-CC78422166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7695" y="1284842"/>
            <a:ext cx="377192" cy="37719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="" xmlns:a16="http://schemas.microsoft.com/office/drawing/2014/main" id="{E3DD29F7-ADF7-4630-9D17-224E0C87A2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211098" y="2546385"/>
            <a:ext cx="377192" cy="37719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="" xmlns:a16="http://schemas.microsoft.com/office/drawing/2014/main" id="{4E11A21F-83F7-404B-BF7D-18955A332E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14499" y="3807929"/>
            <a:ext cx="377192" cy="37719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="" xmlns:a16="http://schemas.microsoft.com/office/drawing/2014/main" id="{7F9382D8-E4E2-4AF0-A04D-50ACC7A440D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485540" y="1286819"/>
            <a:ext cx="377192" cy="37719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="" xmlns:a16="http://schemas.microsoft.com/office/drawing/2014/main" id="{8F9AB7A8-9BBA-4480-ACAA-5A927B6DB28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485540" y="2543871"/>
            <a:ext cx="377192" cy="37719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="" xmlns:a16="http://schemas.microsoft.com/office/drawing/2014/main" id="{22AA7652-2CB6-456F-B45B-E85C82E0BC7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85540" y="3805591"/>
            <a:ext cx="377192" cy="37719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6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/>
      <p:bldP spid="20" grpId="0" build="p"/>
      <p:bldP spid="2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/>
      <p:bldP spid="23" grpId="0" build="p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/>
      <p:bldP spid="29" grpId="0" build="p"/>
      <p:bldP spid="30" grpId="0"/>
      <p:bldP spid="31" grpId="0"/>
      <p:bldP spid="32" grpId="0"/>
      <p:bldP spid="33" grpId="0"/>
      <p:bldP spid="34" grpId="0"/>
      <p:bldP spid="35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506FD3-541A-448C-A60C-CDB26663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596561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76F0876-734F-4B40-800C-61DDD0AE5FDB}"/>
              </a:ext>
            </a:extLst>
          </p:cNvPr>
          <p:cNvSpPr/>
          <p:nvPr userDrawn="1"/>
        </p:nvSpPr>
        <p:spPr>
          <a:xfrm>
            <a:off x="501554" y="1260708"/>
            <a:ext cx="6858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502EB1C-C61F-434B-9846-5F0621339745}"/>
              </a:ext>
            </a:extLst>
          </p:cNvPr>
          <p:cNvSpPr/>
          <p:nvPr userDrawn="1"/>
        </p:nvSpPr>
        <p:spPr>
          <a:xfrm>
            <a:off x="1264121" y="1340893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44107AF-A46A-474C-ABF0-B3F2BE623E78}"/>
              </a:ext>
            </a:extLst>
          </p:cNvPr>
          <p:cNvSpPr/>
          <p:nvPr userDrawn="1"/>
        </p:nvSpPr>
        <p:spPr>
          <a:xfrm>
            <a:off x="3852672" y="1340893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764CB8F-602C-4BB4-BD14-087A206DC13B}"/>
              </a:ext>
            </a:extLst>
          </p:cNvPr>
          <p:cNvSpPr/>
          <p:nvPr userDrawn="1"/>
        </p:nvSpPr>
        <p:spPr>
          <a:xfrm>
            <a:off x="6441224" y="1340893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EF3E0B13-98D7-41AA-9445-81CD403BA857}"/>
              </a:ext>
            </a:extLst>
          </p:cNvPr>
          <p:cNvSpPr/>
          <p:nvPr userDrawn="1"/>
        </p:nvSpPr>
        <p:spPr>
          <a:xfrm flipH="1" flipV="1">
            <a:off x="266128" y="1260708"/>
            <a:ext cx="235426" cy="17638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="" xmlns:a16="http://schemas.microsoft.com/office/drawing/2014/main" id="{BA5D8D8C-FD80-414A-97BB-B8250DC09023}"/>
              </a:ext>
            </a:extLst>
          </p:cNvPr>
          <p:cNvSpPr/>
          <p:nvPr userDrawn="1"/>
        </p:nvSpPr>
        <p:spPr>
          <a:xfrm rot="5400000">
            <a:off x="1839474" y="-603314"/>
            <a:ext cx="290675" cy="3437366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7" name="Picture Placeholder 13">
            <a:extLst>
              <a:ext uri="{FF2B5EF4-FFF2-40B4-BE49-F238E27FC236}">
                <a16:creationId xmlns="" xmlns:a16="http://schemas.microsoft.com/office/drawing/2014/main" id="{DB5A430B-B6CC-4859-8E3A-C3799180D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1" y="1372096"/>
            <a:ext cx="430590" cy="43059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31" name="Text Placeholder 24">
            <a:extLst>
              <a:ext uri="{FF2B5EF4-FFF2-40B4-BE49-F238E27FC236}">
                <a16:creationId xmlns="" xmlns:a16="http://schemas.microsoft.com/office/drawing/2014/main" id="{EF80B955-7998-43CF-8E9F-D161C0B5AB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25537" y="1379508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="" xmlns:a16="http://schemas.microsoft.com/office/drawing/2014/main" id="{9E760E0F-59B9-4F24-B697-ED9FFA026E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15824" y="1386921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="" xmlns:a16="http://schemas.microsoft.com/office/drawing/2014/main" id="{4649C0D1-6B57-4A31-830A-E4742BEFFC6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32487" y="1386921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A50FA5FA-9382-4E11-8691-BDB5B9D318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1377" y="977948"/>
            <a:ext cx="2909846" cy="25048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45EC719-F248-45B5-9071-C325E323E7B8}"/>
              </a:ext>
            </a:extLst>
          </p:cNvPr>
          <p:cNvSpPr/>
          <p:nvPr userDrawn="1"/>
        </p:nvSpPr>
        <p:spPr>
          <a:xfrm>
            <a:off x="501554" y="2259231"/>
            <a:ext cx="6858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EE6BABC5-0AC8-4A78-948A-D99A8A732D02}"/>
              </a:ext>
            </a:extLst>
          </p:cNvPr>
          <p:cNvSpPr/>
          <p:nvPr userDrawn="1"/>
        </p:nvSpPr>
        <p:spPr>
          <a:xfrm>
            <a:off x="1264121" y="2339416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785CBD29-8B54-4C5C-9F4A-30883C869296}"/>
              </a:ext>
            </a:extLst>
          </p:cNvPr>
          <p:cNvSpPr/>
          <p:nvPr userDrawn="1"/>
        </p:nvSpPr>
        <p:spPr>
          <a:xfrm>
            <a:off x="3852672" y="2339416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02720B0B-22C4-417D-A221-6CF45D488A95}"/>
              </a:ext>
            </a:extLst>
          </p:cNvPr>
          <p:cNvSpPr/>
          <p:nvPr userDrawn="1"/>
        </p:nvSpPr>
        <p:spPr>
          <a:xfrm>
            <a:off x="6441224" y="2339416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1" name="Right Triangle 50">
            <a:extLst>
              <a:ext uri="{FF2B5EF4-FFF2-40B4-BE49-F238E27FC236}">
                <a16:creationId xmlns="" xmlns:a16="http://schemas.microsoft.com/office/drawing/2014/main" id="{F2E59FBC-C3FD-4657-BFA0-C42A6DBCD47A}"/>
              </a:ext>
            </a:extLst>
          </p:cNvPr>
          <p:cNvSpPr/>
          <p:nvPr userDrawn="1"/>
        </p:nvSpPr>
        <p:spPr>
          <a:xfrm flipH="1" flipV="1">
            <a:off x="266128" y="2259231"/>
            <a:ext cx="235426" cy="17638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="" xmlns:a16="http://schemas.microsoft.com/office/drawing/2014/main" id="{90FA73D5-7B3B-400F-BC90-FC3055CE7F22}"/>
              </a:ext>
            </a:extLst>
          </p:cNvPr>
          <p:cNvSpPr/>
          <p:nvPr userDrawn="1"/>
        </p:nvSpPr>
        <p:spPr>
          <a:xfrm rot="5400000">
            <a:off x="1839474" y="395210"/>
            <a:ext cx="290675" cy="3437366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3" name="Picture Placeholder 13">
            <a:extLst>
              <a:ext uri="{FF2B5EF4-FFF2-40B4-BE49-F238E27FC236}">
                <a16:creationId xmlns="" xmlns:a16="http://schemas.microsoft.com/office/drawing/2014/main" id="{4E92E227-66B0-421D-8474-7DAE0BC7C20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28651" y="2370618"/>
            <a:ext cx="430590" cy="43059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54" name="Text Placeholder 24">
            <a:extLst>
              <a:ext uri="{FF2B5EF4-FFF2-40B4-BE49-F238E27FC236}">
                <a16:creationId xmlns="" xmlns:a16="http://schemas.microsoft.com/office/drawing/2014/main" id="{C2FEB2EB-907C-49D0-A6B7-CDDFCF5F836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25537" y="2378031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5" name="Text Placeholder 24">
            <a:extLst>
              <a:ext uri="{FF2B5EF4-FFF2-40B4-BE49-F238E27FC236}">
                <a16:creationId xmlns="" xmlns:a16="http://schemas.microsoft.com/office/drawing/2014/main" id="{1C081CC8-F7A9-4984-83E4-05BC60A99CA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915824" y="2385444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6" name="Text Placeholder 24">
            <a:extLst>
              <a:ext uri="{FF2B5EF4-FFF2-40B4-BE49-F238E27FC236}">
                <a16:creationId xmlns="" xmlns:a16="http://schemas.microsoft.com/office/drawing/2014/main" id="{FFF2C959-0F5B-47B0-97C8-8EF125D7E24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532487" y="2385444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7" name="Text Placeholder 24">
            <a:extLst>
              <a:ext uri="{FF2B5EF4-FFF2-40B4-BE49-F238E27FC236}">
                <a16:creationId xmlns="" xmlns:a16="http://schemas.microsoft.com/office/drawing/2014/main" id="{83C44E3F-A8D5-4F6F-815B-2FDB0B4C8A4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51377" y="1976471"/>
            <a:ext cx="2909846" cy="25048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18075135-119F-438B-8BE6-F1F2E1C7888A}"/>
              </a:ext>
            </a:extLst>
          </p:cNvPr>
          <p:cNvSpPr/>
          <p:nvPr userDrawn="1"/>
        </p:nvSpPr>
        <p:spPr>
          <a:xfrm>
            <a:off x="501554" y="3244566"/>
            <a:ext cx="6858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9D69D7E2-451E-4C62-A778-914F21EF3CF6}"/>
              </a:ext>
            </a:extLst>
          </p:cNvPr>
          <p:cNvSpPr/>
          <p:nvPr userDrawn="1"/>
        </p:nvSpPr>
        <p:spPr>
          <a:xfrm>
            <a:off x="1264121" y="3324750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C31361D0-3751-47C4-852D-051EED632252}"/>
              </a:ext>
            </a:extLst>
          </p:cNvPr>
          <p:cNvSpPr/>
          <p:nvPr userDrawn="1"/>
        </p:nvSpPr>
        <p:spPr>
          <a:xfrm>
            <a:off x="3852672" y="3324750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34F613C3-B152-4EFD-828E-1502A53BED55}"/>
              </a:ext>
            </a:extLst>
          </p:cNvPr>
          <p:cNvSpPr/>
          <p:nvPr userDrawn="1"/>
        </p:nvSpPr>
        <p:spPr>
          <a:xfrm>
            <a:off x="6441224" y="3324750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2" name="Right Triangle 61">
            <a:extLst>
              <a:ext uri="{FF2B5EF4-FFF2-40B4-BE49-F238E27FC236}">
                <a16:creationId xmlns="" xmlns:a16="http://schemas.microsoft.com/office/drawing/2014/main" id="{E97631D7-35D9-46C2-8DD0-53F43F1D1A12}"/>
              </a:ext>
            </a:extLst>
          </p:cNvPr>
          <p:cNvSpPr/>
          <p:nvPr userDrawn="1"/>
        </p:nvSpPr>
        <p:spPr>
          <a:xfrm flipH="1" flipV="1">
            <a:off x="266128" y="3244565"/>
            <a:ext cx="235426" cy="17638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3" name="Rectangle: Top Corners Rounded 62">
            <a:extLst>
              <a:ext uri="{FF2B5EF4-FFF2-40B4-BE49-F238E27FC236}">
                <a16:creationId xmlns="" xmlns:a16="http://schemas.microsoft.com/office/drawing/2014/main" id="{B82225B7-12BB-42BE-8354-9250266845C4}"/>
              </a:ext>
            </a:extLst>
          </p:cNvPr>
          <p:cNvSpPr/>
          <p:nvPr userDrawn="1"/>
        </p:nvSpPr>
        <p:spPr>
          <a:xfrm rot="5400000">
            <a:off x="1839474" y="1380544"/>
            <a:ext cx="290675" cy="3437366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4" name="Picture Placeholder 13">
            <a:extLst>
              <a:ext uri="{FF2B5EF4-FFF2-40B4-BE49-F238E27FC236}">
                <a16:creationId xmlns="" xmlns:a16="http://schemas.microsoft.com/office/drawing/2014/main" id="{91C2E033-453F-4DAB-B824-661B40B74B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28651" y="3355953"/>
            <a:ext cx="430590" cy="43059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65" name="Text Placeholder 24">
            <a:extLst>
              <a:ext uri="{FF2B5EF4-FFF2-40B4-BE49-F238E27FC236}">
                <a16:creationId xmlns="" xmlns:a16="http://schemas.microsoft.com/office/drawing/2014/main" id="{93E43A6E-84B4-4987-BFBF-3960DEE27B6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25537" y="3363365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66" name="Text Placeholder 24">
            <a:extLst>
              <a:ext uri="{FF2B5EF4-FFF2-40B4-BE49-F238E27FC236}">
                <a16:creationId xmlns="" xmlns:a16="http://schemas.microsoft.com/office/drawing/2014/main" id="{EBF79EB3-B08E-4BDF-938D-8FBD21EE248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915824" y="3370778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67" name="Text Placeholder 24">
            <a:extLst>
              <a:ext uri="{FF2B5EF4-FFF2-40B4-BE49-F238E27FC236}">
                <a16:creationId xmlns="" xmlns:a16="http://schemas.microsoft.com/office/drawing/2014/main" id="{5B394677-565A-4840-86EA-D89B48C16C2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32487" y="3370778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68" name="Text Placeholder 24">
            <a:extLst>
              <a:ext uri="{FF2B5EF4-FFF2-40B4-BE49-F238E27FC236}">
                <a16:creationId xmlns="" xmlns:a16="http://schemas.microsoft.com/office/drawing/2014/main" id="{6C160E09-A63D-4377-8001-478AE93E913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51377" y="2961804"/>
            <a:ext cx="2909846" cy="25048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81415DBA-DCDC-4A76-94CD-9D7D00F02C90}"/>
              </a:ext>
            </a:extLst>
          </p:cNvPr>
          <p:cNvSpPr/>
          <p:nvPr userDrawn="1"/>
        </p:nvSpPr>
        <p:spPr>
          <a:xfrm>
            <a:off x="501554" y="4229902"/>
            <a:ext cx="6858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DE8A67BB-336E-4DEA-B901-DA8E13C4EE76}"/>
              </a:ext>
            </a:extLst>
          </p:cNvPr>
          <p:cNvSpPr/>
          <p:nvPr userDrawn="1"/>
        </p:nvSpPr>
        <p:spPr>
          <a:xfrm>
            <a:off x="1264121" y="4310087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CA934FC8-4D02-4892-AD7F-5B90BB949E5D}"/>
              </a:ext>
            </a:extLst>
          </p:cNvPr>
          <p:cNvSpPr/>
          <p:nvPr userDrawn="1"/>
        </p:nvSpPr>
        <p:spPr>
          <a:xfrm>
            <a:off x="3852672" y="4310087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542FB66A-6311-4800-AE86-F84947DF1F5D}"/>
              </a:ext>
            </a:extLst>
          </p:cNvPr>
          <p:cNvSpPr/>
          <p:nvPr userDrawn="1"/>
        </p:nvSpPr>
        <p:spPr>
          <a:xfrm>
            <a:off x="6441224" y="4310087"/>
            <a:ext cx="2450369" cy="511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3" name="Right Triangle 72">
            <a:extLst>
              <a:ext uri="{FF2B5EF4-FFF2-40B4-BE49-F238E27FC236}">
                <a16:creationId xmlns="" xmlns:a16="http://schemas.microsoft.com/office/drawing/2014/main" id="{37ECCEE5-D4D1-4E46-B1E4-E9FE9C8077A9}"/>
              </a:ext>
            </a:extLst>
          </p:cNvPr>
          <p:cNvSpPr/>
          <p:nvPr userDrawn="1"/>
        </p:nvSpPr>
        <p:spPr>
          <a:xfrm flipH="1" flipV="1">
            <a:off x="266128" y="4229902"/>
            <a:ext cx="235426" cy="17638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="" xmlns:a16="http://schemas.microsoft.com/office/drawing/2014/main" id="{76A452E9-E76B-41BA-B60F-C4B40BD32C45}"/>
              </a:ext>
            </a:extLst>
          </p:cNvPr>
          <p:cNvSpPr/>
          <p:nvPr userDrawn="1"/>
        </p:nvSpPr>
        <p:spPr>
          <a:xfrm rot="5400000">
            <a:off x="1839474" y="2365882"/>
            <a:ext cx="290675" cy="3437366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5" name="Picture Placeholder 13">
            <a:extLst>
              <a:ext uri="{FF2B5EF4-FFF2-40B4-BE49-F238E27FC236}">
                <a16:creationId xmlns="" xmlns:a16="http://schemas.microsoft.com/office/drawing/2014/main" id="{FA6E7637-61E4-40FE-88F3-12512AEF661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28651" y="4341290"/>
            <a:ext cx="430590" cy="43059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400"/>
            </a:lvl1pPr>
          </a:lstStyle>
          <a:p>
            <a:endParaRPr lang="en-US"/>
          </a:p>
        </p:txBody>
      </p:sp>
      <p:sp>
        <p:nvSpPr>
          <p:cNvPr id="76" name="Text Placeholder 24">
            <a:extLst>
              <a:ext uri="{FF2B5EF4-FFF2-40B4-BE49-F238E27FC236}">
                <a16:creationId xmlns="" xmlns:a16="http://schemas.microsoft.com/office/drawing/2014/main" id="{5BD8E7B1-0F7E-4369-A3FE-BE169F8F7F8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325537" y="4348702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77" name="Text Placeholder 24">
            <a:extLst>
              <a:ext uri="{FF2B5EF4-FFF2-40B4-BE49-F238E27FC236}">
                <a16:creationId xmlns="" xmlns:a16="http://schemas.microsoft.com/office/drawing/2014/main" id="{7AC8AE7E-14F6-4BE4-B7AB-10A010C085E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915824" y="4356115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78" name="Text Placeholder 24">
            <a:extLst>
              <a:ext uri="{FF2B5EF4-FFF2-40B4-BE49-F238E27FC236}">
                <a16:creationId xmlns="" xmlns:a16="http://schemas.microsoft.com/office/drawing/2014/main" id="{B64CD4BD-A49B-4221-A88C-1C2AE18F24D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532487" y="4356115"/>
            <a:ext cx="221296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79" name="Text Placeholder 24">
            <a:extLst>
              <a:ext uri="{FF2B5EF4-FFF2-40B4-BE49-F238E27FC236}">
                <a16:creationId xmlns="" xmlns:a16="http://schemas.microsoft.com/office/drawing/2014/main" id="{4D471246-8916-4D35-B3B9-9BBBB9BBABE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51377" y="3947142"/>
            <a:ext cx="2909846" cy="25048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71613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5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9" grpId="0" animBg="1"/>
      <p:bldP spid="23" grpId="0" animBg="1"/>
      <p:bldP spid="27" grpId="0"/>
      <p:bldP spid="31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5D9005B-44F8-400C-AAE4-0C1A286CF532}"/>
              </a:ext>
            </a:extLst>
          </p:cNvPr>
          <p:cNvSpPr/>
          <p:nvPr userDrawn="1"/>
        </p:nvSpPr>
        <p:spPr>
          <a:xfrm>
            <a:off x="3187603" y="613439"/>
            <a:ext cx="1393764" cy="3639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FB0B980-C5E8-4750-856A-E992740F492C}"/>
              </a:ext>
            </a:extLst>
          </p:cNvPr>
          <p:cNvSpPr/>
          <p:nvPr userDrawn="1"/>
        </p:nvSpPr>
        <p:spPr>
          <a:xfrm>
            <a:off x="4581369" y="613439"/>
            <a:ext cx="1361691" cy="3639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2DBF8A5-0225-407B-A32F-9B377DB6BC8D}"/>
              </a:ext>
            </a:extLst>
          </p:cNvPr>
          <p:cNvSpPr/>
          <p:nvPr userDrawn="1"/>
        </p:nvSpPr>
        <p:spPr>
          <a:xfrm>
            <a:off x="4227226" y="444563"/>
            <a:ext cx="685800" cy="68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r>
              <a:rPr lang="en-US" sz="2700" b="1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="" xmlns:a16="http://schemas.microsoft.com/office/drawing/2014/main" id="{60AE3352-0BE3-4F4E-9ED6-A2A48FD1C1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1257" y="1297697"/>
            <a:ext cx="2370438" cy="28227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="" xmlns:a16="http://schemas.microsoft.com/office/drawing/2014/main" id="{00628649-FBD7-49C6-979A-3D3BAB5DE0A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265350" y="307343"/>
            <a:ext cx="1943030" cy="937180"/>
          </a:xfrm>
          <a:custGeom>
            <a:avLst/>
            <a:gdLst>
              <a:gd name="connsiteX0" fmla="*/ 141665 w 2244827"/>
              <a:gd name="connsiteY0" fmla="*/ 0 h 1622738"/>
              <a:gd name="connsiteX1" fmla="*/ 2103162 w 2244827"/>
              <a:gd name="connsiteY1" fmla="*/ 0 h 1622738"/>
              <a:gd name="connsiteX2" fmla="*/ 2244827 w 2244827"/>
              <a:gd name="connsiteY2" fmla="*/ 141665 h 1622738"/>
              <a:gd name="connsiteX3" fmla="*/ 2244827 w 2244827"/>
              <a:gd name="connsiteY3" fmla="*/ 1481073 h 1622738"/>
              <a:gd name="connsiteX4" fmla="*/ 2103162 w 2244827"/>
              <a:gd name="connsiteY4" fmla="*/ 1622738 h 1622738"/>
              <a:gd name="connsiteX5" fmla="*/ 141665 w 2244827"/>
              <a:gd name="connsiteY5" fmla="*/ 1622738 h 1622738"/>
              <a:gd name="connsiteX6" fmla="*/ 0 w 2244827"/>
              <a:gd name="connsiteY6" fmla="*/ 1481073 h 1622738"/>
              <a:gd name="connsiteX7" fmla="*/ 0 w 2244827"/>
              <a:gd name="connsiteY7" fmla="*/ 141665 h 1622738"/>
              <a:gd name="connsiteX8" fmla="*/ 141665 w 2244827"/>
              <a:gd name="connsiteY8" fmla="*/ 0 h 1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827" h="1622738">
                <a:moveTo>
                  <a:pt x="141665" y="0"/>
                </a:moveTo>
                <a:lnTo>
                  <a:pt x="2103162" y="0"/>
                </a:lnTo>
                <a:cubicBezTo>
                  <a:pt x="2181401" y="0"/>
                  <a:pt x="2244827" y="63426"/>
                  <a:pt x="2244827" y="141665"/>
                </a:cubicBezTo>
                <a:lnTo>
                  <a:pt x="2244827" y="1481073"/>
                </a:lnTo>
                <a:cubicBezTo>
                  <a:pt x="2244827" y="1559312"/>
                  <a:pt x="2181401" y="1622738"/>
                  <a:pt x="2103162" y="1622738"/>
                </a:cubicBezTo>
                <a:lnTo>
                  <a:pt x="141665" y="1622738"/>
                </a:lnTo>
                <a:cubicBezTo>
                  <a:pt x="63426" y="1622738"/>
                  <a:pt x="0" y="1559312"/>
                  <a:pt x="0" y="1481073"/>
                </a:cubicBezTo>
                <a:lnTo>
                  <a:pt x="0" y="141665"/>
                </a:lnTo>
                <a:cubicBezTo>
                  <a:pt x="0" y="63426"/>
                  <a:pt x="63426" y="0"/>
                  <a:pt x="14166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0" name="Picture Placeholder 48">
            <a:extLst>
              <a:ext uri="{FF2B5EF4-FFF2-40B4-BE49-F238E27FC236}">
                <a16:creationId xmlns="" xmlns:a16="http://schemas.microsoft.com/office/drawing/2014/main" id="{CDC84716-DC6F-43DE-816C-3638C273CE3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925955" y="307343"/>
            <a:ext cx="1952696" cy="937180"/>
          </a:xfrm>
          <a:custGeom>
            <a:avLst/>
            <a:gdLst>
              <a:gd name="connsiteX0" fmla="*/ 141665 w 2244827"/>
              <a:gd name="connsiteY0" fmla="*/ 0 h 1622738"/>
              <a:gd name="connsiteX1" fmla="*/ 2103162 w 2244827"/>
              <a:gd name="connsiteY1" fmla="*/ 0 h 1622738"/>
              <a:gd name="connsiteX2" fmla="*/ 2244827 w 2244827"/>
              <a:gd name="connsiteY2" fmla="*/ 141665 h 1622738"/>
              <a:gd name="connsiteX3" fmla="*/ 2244827 w 2244827"/>
              <a:gd name="connsiteY3" fmla="*/ 1481073 h 1622738"/>
              <a:gd name="connsiteX4" fmla="*/ 2103162 w 2244827"/>
              <a:gd name="connsiteY4" fmla="*/ 1622738 h 1622738"/>
              <a:gd name="connsiteX5" fmla="*/ 141665 w 2244827"/>
              <a:gd name="connsiteY5" fmla="*/ 1622738 h 1622738"/>
              <a:gd name="connsiteX6" fmla="*/ 0 w 2244827"/>
              <a:gd name="connsiteY6" fmla="*/ 1481073 h 1622738"/>
              <a:gd name="connsiteX7" fmla="*/ 0 w 2244827"/>
              <a:gd name="connsiteY7" fmla="*/ 141665 h 1622738"/>
              <a:gd name="connsiteX8" fmla="*/ 141665 w 2244827"/>
              <a:gd name="connsiteY8" fmla="*/ 0 h 162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4827" h="1622738">
                <a:moveTo>
                  <a:pt x="141665" y="0"/>
                </a:moveTo>
                <a:lnTo>
                  <a:pt x="2103162" y="0"/>
                </a:lnTo>
                <a:cubicBezTo>
                  <a:pt x="2181401" y="0"/>
                  <a:pt x="2244827" y="63426"/>
                  <a:pt x="2244827" y="141665"/>
                </a:cubicBezTo>
                <a:lnTo>
                  <a:pt x="2244827" y="1481073"/>
                </a:lnTo>
                <a:cubicBezTo>
                  <a:pt x="2244827" y="1559312"/>
                  <a:pt x="2181401" y="1622738"/>
                  <a:pt x="2103162" y="1622738"/>
                </a:cubicBezTo>
                <a:lnTo>
                  <a:pt x="141665" y="1622738"/>
                </a:lnTo>
                <a:cubicBezTo>
                  <a:pt x="63426" y="1622738"/>
                  <a:pt x="0" y="1559312"/>
                  <a:pt x="0" y="1481073"/>
                </a:cubicBezTo>
                <a:lnTo>
                  <a:pt x="0" y="141665"/>
                </a:lnTo>
                <a:cubicBezTo>
                  <a:pt x="0" y="63426"/>
                  <a:pt x="63426" y="0"/>
                  <a:pt x="14166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3" name="Text Placeholder 15">
            <a:extLst>
              <a:ext uri="{FF2B5EF4-FFF2-40B4-BE49-F238E27FC236}">
                <a16:creationId xmlns="" xmlns:a16="http://schemas.microsoft.com/office/drawing/2014/main" id="{3A6C6AFC-7637-40B2-B550-FC33F24BB74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925957" y="1297697"/>
            <a:ext cx="2370438" cy="282271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49254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3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19EFC2-70AF-4C6E-857C-F0A394A2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55" y="413382"/>
            <a:ext cx="7115175" cy="686560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4" name="Graphic 3" descr="Lightbulb">
            <a:extLst>
              <a:ext uri="{FF2B5EF4-FFF2-40B4-BE49-F238E27FC236}">
                <a16:creationId xmlns="" xmlns:a16="http://schemas.microsoft.com/office/drawing/2014/main" id="{C4113BE0-5BC9-43FA-B948-299F49AB1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0838" y="1977561"/>
            <a:ext cx="1770010" cy="177001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45F8451-335D-4D84-9542-DE97E2619502}"/>
              </a:ext>
            </a:extLst>
          </p:cNvPr>
          <p:cNvSpPr/>
          <p:nvPr/>
        </p:nvSpPr>
        <p:spPr>
          <a:xfrm>
            <a:off x="3161165" y="2820188"/>
            <a:ext cx="2889354" cy="4497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="" xmlns:a16="http://schemas.microsoft.com/office/drawing/2014/main" id="{B39F81E4-CE3A-4174-B0EC-AFDAEF6705DE}"/>
              </a:ext>
            </a:extLst>
          </p:cNvPr>
          <p:cNvSpPr/>
          <p:nvPr/>
        </p:nvSpPr>
        <p:spPr>
          <a:xfrm>
            <a:off x="2542455" y="2037482"/>
            <a:ext cx="1565413" cy="15654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="" xmlns:a16="http://schemas.microsoft.com/office/drawing/2014/main" id="{225CF6FD-C25D-4B48-8F0F-D75DD5B2CC65}"/>
              </a:ext>
            </a:extLst>
          </p:cNvPr>
          <p:cNvSpPr/>
          <p:nvPr/>
        </p:nvSpPr>
        <p:spPr>
          <a:xfrm flipH="1">
            <a:off x="5103818" y="2037481"/>
            <a:ext cx="1565413" cy="15654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E17798F9-AF4E-4FDF-8F99-9F03DC5C0733}"/>
              </a:ext>
            </a:extLst>
          </p:cNvPr>
          <p:cNvSpPr/>
          <p:nvPr/>
        </p:nvSpPr>
        <p:spPr>
          <a:xfrm>
            <a:off x="5490848" y="1657754"/>
            <a:ext cx="1565413" cy="829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E2854ED-625E-4BCD-9578-B99C6B9576D1}"/>
              </a:ext>
            </a:extLst>
          </p:cNvPr>
          <p:cNvSpPr/>
          <p:nvPr/>
        </p:nvSpPr>
        <p:spPr>
          <a:xfrm>
            <a:off x="2087740" y="1657754"/>
            <a:ext cx="1565413" cy="829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31AD06B6-A637-4820-A2C3-07F7AC275C4A}"/>
              </a:ext>
            </a:extLst>
          </p:cNvPr>
          <p:cNvSpPr/>
          <p:nvPr/>
        </p:nvSpPr>
        <p:spPr>
          <a:xfrm flipV="1">
            <a:off x="2542455" y="2501967"/>
            <a:ext cx="1565413" cy="15654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B29D84D-1CA6-480F-B85C-2F52AB4B565C}"/>
              </a:ext>
            </a:extLst>
          </p:cNvPr>
          <p:cNvSpPr/>
          <p:nvPr/>
        </p:nvSpPr>
        <p:spPr>
          <a:xfrm>
            <a:off x="2087740" y="3560005"/>
            <a:ext cx="1565413" cy="829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C9DD6A37-4B13-4DF3-80E3-8AEE05648D6A}"/>
              </a:ext>
            </a:extLst>
          </p:cNvPr>
          <p:cNvSpPr/>
          <p:nvPr/>
        </p:nvSpPr>
        <p:spPr>
          <a:xfrm rot="16200000" flipH="1">
            <a:off x="5103818" y="2501967"/>
            <a:ext cx="1565413" cy="15654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F5CCDCC6-DB95-4770-A08A-52271E6DABB0}"/>
              </a:ext>
            </a:extLst>
          </p:cNvPr>
          <p:cNvSpPr/>
          <p:nvPr/>
        </p:nvSpPr>
        <p:spPr>
          <a:xfrm>
            <a:off x="5490848" y="3563484"/>
            <a:ext cx="1565413" cy="8294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2" name="Text Placeholder 24">
            <a:extLst>
              <a:ext uri="{FF2B5EF4-FFF2-40B4-BE49-F238E27FC236}">
                <a16:creationId xmlns="" xmlns:a16="http://schemas.microsoft.com/office/drawing/2014/main" id="{6B7329DC-BCAF-47FB-97AD-612E8452E5C9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281955" y="2849147"/>
            <a:ext cx="2647777" cy="397352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FB9CC90A-B665-44A5-AEA2-9904E1499735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558531" y="1741861"/>
            <a:ext cx="1407753" cy="70246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="" xmlns:a16="http://schemas.microsoft.com/office/drawing/2014/main" id="{2A7411B8-4BF7-4EEF-85BB-CD17CCB6E7F8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558531" y="3640132"/>
            <a:ext cx="1407753" cy="70246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846E46ED-1230-45EF-A33A-62D49D72D5EB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2187522" y="1741861"/>
            <a:ext cx="1407753" cy="70246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3FAB320B-846B-4FAD-98A9-A8347B671574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2187522" y="3640132"/>
            <a:ext cx="1407753" cy="70246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="" xmlns:a16="http://schemas.microsoft.com/office/drawing/2014/main" id="{B48A64CB-3793-4F68-86B5-6F0B60835864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192613" y="1381603"/>
            <a:ext cx="1640447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BA21A1E0-773D-4EF0-90F2-DA9ECAE4F85B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192613" y="1877470"/>
            <a:ext cx="1640447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="" xmlns:a16="http://schemas.microsoft.com/office/drawing/2014/main" id="{CE46C722-69CE-4408-B116-E76AC0A9DF2E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7192613" y="2364421"/>
            <a:ext cx="1640447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="" xmlns:a16="http://schemas.microsoft.com/office/drawing/2014/main" id="{2ADEE358-F361-4BFE-8D4C-6D6EADBD9FA2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192613" y="3269041"/>
            <a:ext cx="1640447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E6271099-4DE3-4B58-B5CF-39EB6686E53F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7192613" y="3764908"/>
            <a:ext cx="1640447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="" xmlns:a16="http://schemas.microsoft.com/office/drawing/2014/main" id="{4B41E1F0-44EC-4D7B-A38F-255E308D2CA6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192613" y="4251858"/>
            <a:ext cx="1640447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="" xmlns:a16="http://schemas.microsoft.com/office/drawing/2014/main" id="{71C00EBB-05B5-43F4-A550-A85AF23C02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0941" y="1374222"/>
            <a:ext cx="167184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="" xmlns:a16="http://schemas.microsoft.com/office/drawing/2014/main" id="{FCB2EE0F-F745-402C-8884-599D6DAFCE3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0941" y="1870089"/>
            <a:ext cx="167184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1286CD68-75A8-425E-93A8-D9534DAD7E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0941" y="2357040"/>
            <a:ext cx="1671842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4" name="Text Placeholder 24">
            <a:extLst>
              <a:ext uri="{FF2B5EF4-FFF2-40B4-BE49-F238E27FC236}">
                <a16:creationId xmlns="" xmlns:a16="http://schemas.microsoft.com/office/drawing/2014/main" id="{861E4554-0E69-44F1-8E28-5D49CFE6C47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0941" y="3273691"/>
            <a:ext cx="1671841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EEBB352C-5329-4E66-ABAC-D0FAC7DEBBC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0941" y="3769558"/>
            <a:ext cx="1671841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C660496F-3114-4AB5-8501-977E392FCF0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10941" y="4256508"/>
            <a:ext cx="1671841" cy="4157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0841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/>
      <p:bldP spid="2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/>
      <p:bldP spid="34" grpId="0" build="p"/>
      <p:bldP spid="35" grpId="0" build="p"/>
      <p:bldP spid="41" grpId="0" build="p">
        <p:tmplLst>
          <p:tmpl lvl="1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xmlns:p14="http://schemas.microsoft.com/office/powerpoint/2010/main"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/>
      <p:bldP spid="45" grpId="0" build="p"/>
      <p:bldP spid="46" grpId="0" build="p"/>
    </p:bldLst>
  </p:timing>
  <p:extLst mod="1">
    <p:ext uri="{DCECCB84-F9BA-43D5-87BE-67443E8EF086}">
      <p15:sldGuideLst xmlns="" xmlns:p15="http://schemas.microsoft.com/office/powerpoint/2012/main">
        <p15:guide id="1" orient="horz" pos="33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6C0600-EECD-4D45-A793-2963BBD0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70" y="376550"/>
            <a:ext cx="7993880" cy="711021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4029765-70DC-498E-BCA7-4854181B3C5B}"/>
              </a:ext>
            </a:extLst>
          </p:cNvPr>
          <p:cNvGrpSpPr/>
          <p:nvPr userDrawn="1"/>
        </p:nvGrpSpPr>
        <p:grpSpPr>
          <a:xfrm>
            <a:off x="3728864" y="2383066"/>
            <a:ext cx="1686274" cy="2232212"/>
            <a:chOff x="4134147" y="623456"/>
            <a:chExt cx="4320340" cy="5719068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9C0EB460-826B-484D-ACA9-6CF1D48EB778}"/>
                </a:ext>
              </a:extLst>
            </p:cNvPr>
            <p:cNvGrpSpPr/>
            <p:nvPr/>
          </p:nvGrpSpPr>
          <p:grpSpPr>
            <a:xfrm>
              <a:off x="4134147" y="623456"/>
              <a:ext cx="4320340" cy="5719068"/>
              <a:chOff x="4134147" y="623456"/>
              <a:chExt cx="4320340" cy="571906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9A58BB97-2C46-4BA0-B1D2-07D1AFFBCC5E}"/>
                  </a:ext>
                </a:extLst>
              </p:cNvPr>
              <p:cNvSpPr/>
              <p:nvPr/>
            </p:nvSpPr>
            <p:spPr>
              <a:xfrm>
                <a:off x="5230167" y="4725238"/>
                <a:ext cx="2059912" cy="1617286"/>
              </a:xfrm>
              <a:custGeom>
                <a:avLst/>
                <a:gdLst>
                  <a:gd name="connsiteX0" fmla="*/ 32657 w 2253342"/>
                  <a:gd name="connsiteY0" fmla="*/ 0 h 1436915"/>
                  <a:gd name="connsiteX1" fmla="*/ 0 w 2253342"/>
                  <a:gd name="connsiteY1" fmla="*/ 1436915 h 1436915"/>
                  <a:gd name="connsiteX2" fmla="*/ 2253342 w 2253342"/>
                  <a:gd name="connsiteY2" fmla="*/ 1436915 h 1436915"/>
                  <a:gd name="connsiteX3" fmla="*/ 2204357 w 2253342"/>
                  <a:gd name="connsiteY3" fmla="*/ 16329 h 1436915"/>
                  <a:gd name="connsiteX4" fmla="*/ 32657 w 2253342"/>
                  <a:gd name="connsiteY4" fmla="*/ 0 h 1436915"/>
                  <a:gd name="connsiteX0" fmla="*/ 32657 w 2253342"/>
                  <a:gd name="connsiteY0" fmla="*/ 0 h 1691473"/>
                  <a:gd name="connsiteX1" fmla="*/ 0 w 2253342"/>
                  <a:gd name="connsiteY1" fmla="*/ 1436915 h 1691473"/>
                  <a:gd name="connsiteX2" fmla="*/ 2253342 w 2253342"/>
                  <a:gd name="connsiteY2" fmla="*/ 1436915 h 1691473"/>
                  <a:gd name="connsiteX3" fmla="*/ 2204357 w 2253342"/>
                  <a:gd name="connsiteY3" fmla="*/ 16329 h 1691473"/>
                  <a:gd name="connsiteX4" fmla="*/ 32657 w 2253342"/>
                  <a:gd name="connsiteY4" fmla="*/ 0 h 1691473"/>
                  <a:gd name="connsiteX0" fmla="*/ 32657 w 2253342"/>
                  <a:gd name="connsiteY0" fmla="*/ 0 h 1769153"/>
                  <a:gd name="connsiteX1" fmla="*/ 0 w 2253342"/>
                  <a:gd name="connsiteY1" fmla="*/ 1436915 h 1769153"/>
                  <a:gd name="connsiteX2" fmla="*/ 2253342 w 2253342"/>
                  <a:gd name="connsiteY2" fmla="*/ 1436915 h 1769153"/>
                  <a:gd name="connsiteX3" fmla="*/ 2204357 w 2253342"/>
                  <a:gd name="connsiteY3" fmla="*/ 16329 h 1769153"/>
                  <a:gd name="connsiteX4" fmla="*/ 32657 w 2253342"/>
                  <a:gd name="connsiteY4" fmla="*/ 0 h 1769153"/>
                  <a:gd name="connsiteX0" fmla="*/ 42706 w 2253342"/>
                  <a:gd name="connsiteY0" fmla="*/ 0 h 1769153"/>
                  <a:gd name="connsiteX1" fmla="*/ 0 w 2253342"/>
                  <a:gd name="connsiteY1" fmla="*/ 1436915 h 1769153"/>
                  <a:gd name="connsiteX2" fmla="*/ 2253342 w 2253342"/>
                  <a:gd name="connsiteY2" fmla="*/ 1436915 h 1769153"/>
                  <a:gd name="connsiteX3" fmla="*/ 2204357 w 2253342"/>
                  <a:gd name="connsiteY3" fmla="*/ 16329 h 1769153"/>
                  <a:gd name="connsiteX4" fmla="*/ 42706 w 2253342"/>
                  <a:gd name="connsiteY4" fmla="*/ 0 h 1769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3342" h="1769153">
                    <a:moveTo>
                      <a:pt x="42706" y="0"/>
                    </a:moveTo>
                    <a:lnTo>
                      <a:pt x="0" y="1436915"/>
                    </a:lnTo>
                    <a:cubicBezTo>
                      <a:pt x="1007347" y="2009671"/>
                      <a:pt x="1813727" y="1728317"/>
                      <a:pt x="2253342" y="1436915"/>
                    </a:cubicBezTo>
                    <a:lnTo>
                      <a:pt x="2204357" y="16329"/>
                    </a:lnTo>
                    <a:lnTo>
                      <a:pt x="4270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D54BED4B-A35B-4327-AA97-4FE30444242C}"/>
                  </a:ext>
                </a:extLst>
              </p:cNvPr>
              <p:cNvSpPr/>
              <p:nvPr/>
            </p:nvSpPr>
            <p:spPr>
              <a:xfrm>
                <a:off x="4547078" y="623456"/>
                <a:ext cx="3494478" cy="4808594"/>
              </a:xfrm>
              <a:custGeom>
                <a:avLst/>
                <a:gdLst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3663"/>
                  <a:gd name="connsiteX1" fmla="*/ 561474 w 3513221"/>
                  <a:gd name="connsiteY1" fmla="*/ 3641558 h 4443663"/>
                  <a:gd name="connsiteX2" fmla="*/ 1732548 w 3513221"/>
                  <a:gd name="connsiteY2" fmla="*/ 4443663 h 4443663"/>
                  <a:gd name="connsiteX3" fmla="*/ 2887579 w 3513221"/>
                  <a:gd name="connsiteY3" fmla="*/ 3721769 h 4443663"/>
                  <a:gd name="connsiteX4" fmla="*/ 3513221 w 3513221"/>
                  <a:gd name="connsiteY4" fmla="*/ 1732548 h 4443663"/>
                  <a:gd name="connsiteX5" fmla="*/ 1764632 w 3513221"/>
                  <a:gd name="connsiteY5" fmla="*/ 0 h 4443663"/>
                  <a:gd name="connsiteX6" fmla="*/ 0 w 3513221"/>
                  <a:gd name="connsiteY6" fmla="*/ 1748590 h 4443663"/>
                  <a:gd name="connsiteX0" fmla="*/ 0 w 3513221"/>
                  <a:gd name="connsiteY0" fmla="*/ 1748590 h 4447431"/>
                  <a:gd name="connsiteX1" fmla="*/ 561474 w 3513221"/>
                  <a:gd name="connsiteY1" fmla="*/ 3641558 h 4447431"/>
                  <a:gd name="connsiteX2" fmla="*/ 1732548 w 3513221"/>
                  <a:gd name="connsiteY2" fmla="*/ 4443663 h 4447431"/>
                  <a:gd name="connsiteX3" fmla="*/ 2887579 w 3513221"/>
                  <a:gd name="connsiteY3" fmla="*/ 3721769 h 4447431"/>
                  <a:gd name="connsiteX4" fmla="*/ 3513221 w 3513221"/>
                  <a:gd name="connsiteY4" fmla="*/ 1732548 h 4447431"/>
                  <a:gd name="connsiteX5" fmla="*/ 1764632 w 3513221"/>
                  <a:gd name="connsiteY5" fmla="*/ 0 h 4447431"/>
                  <a:gd name="connsiteX6" fmla="*/ 0 w 3513221"/>
                  <a:gd name="connsiteY6" fmla="*/ 1748590 h 4447431"/>
                  <a:gd name="connsiteX0" fmla="*/ 0 w 3513221"/>
                  <a:gd name="connsiteY0" fmla="*/ 1748590 h 4448514"/>
                  <a:gd name="connsiteX1" fmla="*/ 561474 w 3513221"/>
                  <a:gd name="connsiteY1" fmla="*/ 3641558 h 4448514"/>
                  <a:gd name="connsiteX2" fmla="*/ 1732548 w 3513221"/>
                  <a:gd name="connsiteY2" fmla="*/ 4443663 h 4448514"/>
                  <a:gd name="connsiteX3" fmla="*/ 2887579 w 3513221"/>
                  <a:gd name="connsiteY3" fmla="*/ 3721769 h 4448514"/>
                  <a:gd name="connsiteX4" fmla="*/ 3513221 w 3513221"/>
                  <a:gd name="connsiteY4" fmla="*/ 1732548 h 4448514"/>
                  <a:gd name="connsiteX5" fmla="*/ 1764632 w 3513221"/>
                  <a:gd name="connsiteY5" fmla="*/ 0 h 4448514"/>
                  <a:gd name="connsiteX6" fmla="*/ 0 w 3513221"/>
                  <a:gd name="connsiteY6" fmla="*/ 1748590 h 4448514"/>
                  <a:gd name="connsiteX0" fmla="*/ 0 w 3513221"/>
                  <a:gd name="connsiteY0" fmla="*/ 1748590 h 4448762"/>
                  <a:gd name="connsiteX1" fmla="*/ 561474 w 3513221"/>
                  <a:gd name="connsiteY1" fmla="*/ 3641558 h 4448762"/>
                  <a:gd name="connsiteX2" fmla="*/ 1732548 w 3513221"/>
                  <a:gd name="connsiteY2" fmla="*/ 4443663 h 4448762"/>
                  <a:gd name="connsiteX3" fmla="*/ 2887579 w 3513221"/>
                  <a:gd name="connsiteY3" fmla="*/ 3721769 h 4448762"/>
                  <a:gd name="connsiteX4" fmla="*/ 3513221 w 3513221"/>
                  <a:gd name="connsiteY4" fmla="*/ 1732548 h 4448762"/>
                  <a:gd name="connsiteX5" fmla="*/ 1764632 w 3513221"/>
                  <a:gd name="connsiteY5" fmla="*/ 0 h 4448762"/>
                  <a:gd name="connsiteX6" fmla="*/ 0 w 3513221"/>
                  <a:gd name="connsiteY6" fmla="*/ 1748590 h 4448762"/>
                  <a:gd name="connsiteX0" fmla="*/ 0 w 3513221"/>
                  <a:gd name="connsiteY0" fmla="*/ 1748590 h 4448965"/>
                  <a:gd name="connsiteX1" fmla="*/ 561474 w 3513221"/>
                  <a:gd name="connsiteY1" fmla="*/ 3641558 h 4448965"/>
                  <a:gd name="connsiteX2" fmla="*/ 1732548 w 3513221"/>
                  <a:gd name="connsiteY2" fmla="*/ 4443663 h 4448965"/>
                  <a:gd name="connsiteX3" fmla="*/ 2887579 w 3513221"/>
                  <a:gd name="connsiteY3" fmla="*/ 3721769 h 4448965"/>
                  <a:gd name="connsiteX4" fmla="*/ 3513221 w 3513221"/>
                  <a:gd name="connsiteY4" fmla="*/ 1732548 h 4448965"/>
                  <a:gd name="connsiteX5" fmla="*/ 1764632 w 3513221"/>
                  <a:gd name="connsiteY5" fmla="*/ 0 h 4448965"/>
                  <a:gd name="connsiteX6" fmla="*/ 0 w 3513221"/>
                  <a:gd name="connsiteY6" fmla="*/ 1748590 h 4448965"/>
                  <a:gd name="connsiteX0" fmla="*/ 0 w 3513221"/>
                  <a:gd name="connsiteY0" fmla="*/ 1748590 h 4448965"/>
                  <a:gd name="connsiteX1" fmla="*/ 561474 w 3513221"/>
                  <a:gd name="connsiteY1" fmla="*/ 3641558 h 4448965"/>
                  <a:gd name="connsiteX2" fmla="*/ 1732548 w 3513221"/>
                  <a:gd name="connsiteY2" fmla="*/ 4443663 h 4448965"/>
                  <a:gd name="connsiteX3" fmla="*/ 2887579 w 3513221"/>
                  <a:gd name="connsiteY3" fmla="*/ 3721769 h 4448965"/>
                  <a:gd name="connsiteX4" fmla="*/ 3513221 w 3513221"/>
                  <a:gd name="connsiteY4" fmla="*/ 1732548 h 4448965"/>
                  <a:gd name="connsiteX5" fmla="*/ 1764632 w 3513221"/>
                  <a:gd name="connsiteY5" fmla="*/ 0 h 4448965"/>
                  <a:gd name="connsiteX6" fmla="*/ 0 w 3513221"/>
                  <a:gd name="connsiteY6" fmla="*/ 1748590 h 4448965"/>
                  <a:gd name="connsiteX0" fmla="*/ 0 w 3513221"/>
                  <a:gd name="connsiteY0" fmla="*/ 1748590 h 4448965"/>
                  <a:gd name="connsiteX1" fmla="*/ 561474 w 3513221"/>
                  <a:gd name="connsiteY1" fmla="*/ 3641558 h 4448965"/>
                  <a:gd name="connsiteX2" fmla="*/ 1732548 w 3513221"/>
                  <a:gd name="connsiteY2" fmla="*/ 4443663 h 4448965"/>
                  <a:gd name="connsiteX3" fmla="*/ 2887579 w 3513221"/>
                  <a:gd name="connsiteY3" fmla="*/ 3721769 h 4448965"/>
                  <a:gd name="connsiteX4" fmla="*/ 3513221 w 3513221"/>
                  <a:gd name="connsiteY4" fmla="*/ 1732548 h 4448965"/>
                  <a:gd name="connsiteX5" fmla="*/ 1764632 w 3513221"/>
                  <a:gd name="connsiteY5" fmla="*/ 0 h 4448965"/>
                  <a:gd name="connsiteX6" fmla="*/ 0 w 3513221"/>
                  <a:gd name="connsiteY6" fmla="*/ 1748590 h 4448965"/>
                  <a:gd name="connsiteX0" fmla="*/ 0 w 3513221"/>
                  <a:gd name="connsiteY0" fmla="*/ 1748590 h 4448965"/>
                  <a:gd name="connsiteX1" fmla="*/ 561474 w 3513221"/>
                  <a:gd name="connsiteY1" fmla="*/ 3641558 h 4448965"/>
                  <a:gd name="connsiteX2" fmla="*/ 1732548 w 3513221"/>
                  <a:gd name="connsiteY2" fmla="*/ 4443663 h 4448965"/>
                  <a:gd name="connsiteX3" fmla="*/ 2887579 w 3513221"/>
                  <a:gd name="connsiteY3" fmla="*/ 3721769 h 4448965"/>
                  <a:gd name="connsiteX4" fmla="*/ 3513221 w 3513221"/>
                  <a:gd name="connsiteY4" fmla="*/ 1732548 h 4448965"/>
                  <a:gd name="connsiteX5" fmla="*/ 1764632 w 3513221"/>
                  <a:gd name="connsiteY5" fmla="*/ 0 h 4448965"/>
                  <a:gd name="connsiteX6" fmla="*/ 0 w 3513221"/>
                  <a:gd name="connsiteY6" fmla="*/ 1748590 h 4448965"/>
                  <a:gd name="connsiteX0" fmla="*/ 0 w 3513221"/>
                  <a:gd name="connsiteY0" fmla="*/ 1748590 h 4529393"/>
                  <a:gd name="connsiteX1" fmla="*/ 561474 w 3513221"/>
                  <a:gd name="connsiteY1" fmla="*/ 3641558 h 4529393"/>
                  <a:gd name="connsiteX2" fmla="*/ 1732548 w 3513221"/>
                  <a:gd name="connsiteY2" fmla="*/ 4524779 h 4529393"/>
                  <a:gd name="connsiteX3" fmla="*/ 2887579 w 3513221"/>
                  <a:gd name="connsiteY3" fmla="*/ 3721769 h 4529393"/>
                  <a:gd name="connsiteX4" fmla="*/ 3513221 w 3513221"/>
                  <a:gd name="connsiteY4" fmla="*/ 1732548 h 4529393"/>
                  <a:gd name="connsiteX5" fmla="*/ 1764632 w 3513221"/>
                  <a:gd name="connsiteY5" fmla="*/ 0 h 4529393"/>
                  <a:gd name="connsiteX6" fmla="*/ 0 w 3513221"/>
                  <a:gd name="connsiteY6" fmla="*/ 1748590 h 4529393"/>
                  <a:gd name="connsiteX0" fmla="*/ 0 w 3513221"/>
                  <a:gd name="connsiteY0" fmla="*/ 1748590 h 4529393"/>
                  <a:gd name="connsiteX1" fmla="*/ 561474 w 3513221"/>
                  <a:gd name="connsiteY1" fmla="*/ 3641558 h 4529393"/>
                  <a:gd name="connsiteX2" fmla="*/ 1732548 w 3513221"/>
                  <a:gd name="connsiteY2" fmla="*/ 4524779 h 4529393"/>
                  <a:gd name="connsiteX3" fmla="*/ 2887579 w 3513221"/>
                  <a:gd name="connsiteY3" fmla="*/ 3721769 h 4529393"/>
                  <a:gd name="connsiteX4" fmla="*/ 3513221 w 3513221"/>
                  <a:gd name="connsiteY4" fmla="*/ 1732548 h 4529393"/>
                  <a:gd name="connsiteX5" fmla="*/ 1764632 w 3513221"/>
                  <a:gd name="connsiteY5" fmla="*/ 0 h 4529393"/>
                  <a:gd name="connsiteX6" fmla="*/ 0 w 3513221"/>
                  <a:gd name="connsiteY6" fmla="*/ 1748590 h 4529393"/>
                  <a:gd name="connsiteX0" fmla="*/ 0 w 3513221"/>
                  <a:gd name="connsiteY0" fmla="*/ 1748590 h 4529393"/>
                  <a:gd name="connsiteX1" fmla="*/ 561474 w 3513221"/>
                  <a:gd name="connsiteY1" fmla="*/ 3641558 h 4529393"/>
                  <a:gd name="connsiteX2" fmla="*/ 1732548 w 3513221"/>
                  <a:gd name="connsiteY2" fmla="*/ 4524779 h 4529393"/>
                  <a:gd name="connsiteX3" fmla="*/ 2877852 w 3513221"/>
                  <a:gd name="connsiteY3" fmla="*/ 3721769 h 4529393"/>
                  <a:gd name="connsiteX4" fmla="*/ 3513221 w 3513221"/>
                  <a:gd name="connsiteY4" fmla="*/ 1732548 h 4529393"/>
                  <a:gd name="connsiteX5" fmla="*/ 1764632 w 3513221"/>
                  <a:gd name="connsiteY5" fmla="*/ 0 h 4529393"/>
                  <a:gd name="connsiteX6" fmla="*/ 0 w 3513221"/>
                  <a:gd name="connsiteY6" fmla="*/ 1748590 h 4529393"/>
                  <a:gd name="connsiteX0" fmla="*/ 0 w 3491873"/>
                  <a:gd name="connsiteY0" fmla="*/ 1748590 h 4529393"/>
                  <a:gd name="connsiteX1" fmla="*/ 561474 w 3491873"/>
                  <a:gd name="connsiteY1" fmla="*/ 3641558 h 4529393"/>
                  <a:gd name="connsiteX2" fmla="*/ 1732548 w 3491873"/>
                  <a:gd name="connsiteY2" fmla="*/ 4524779 h 4529393"/>
                  <a:gd name="connsiteX3" fmla="*/ 2877852 w 3491873"/>
                  <a:gd name="connsiteY3" fmla="*/ 3721769 h 4529393"/>
                  <a:gd name="connsiteX4" fmla="*/ 3491873 w 3491873"/>
                  <a:gd name="connsiteY4" fmla="*/ 1753896 h 4529393"/>
                  <a:gd name="connsiteX5" fmla="*/ 1764632 w 3491873"/>
                  <a:gd name="connsiteY5" fmla="*/ 0 h 4529393"/>
                  <a:gd name="connsiteX6" fmla="*/ 0 w 3491873"/>
                  <a:gd name="connsiteY6" fmla="*/ 1748590 h 4529393"/>
                  <a:gd name="connsiteX0" fmla="*/ 0 w 3494478"/>
                  <a:gd name="connsiteY0" fmla="*/ 1748590 h 4529393"/>
                  <a:gd name="connsiteX1" fmla="*/ 561474 w 3494478"/>
                  <a:gd name="connsiteY1" fmla="*/ 3641558 h 4529393"/>
                  <a:gd name="connsiteX2" fmla="*/ 1732548 w 3494478"/>
                  <a:gd name="connsiteY2" fmla="*/ 4524779 h 4529393"/>
                  <a:gd name="connsiteX3" fmla="*/ 2877852 w 3494478"/>
                  <a:gd name="connsiteY3" fmla="*/ 3721769 h 4529393"/>
                  <a:gd name="connsiteX4" fmla="*/ 3491873 w 3494478"/>
                  <a:gd name="connsiteY4" fmla="*/ 1753896 h 4529393"/>
                  <a:gd name="connsiteX5" fmla="*/ 1764632 w 3494478"/>
                  <a:gd name="connsiteY5" fmla="*/ 0 h 4529393"/>
                  <a:gd name="connsiteX6" fmla="*/ 0 w 3494478"/>
                  <a:gd name="connsiteY6" fmla="*/ 1748590 h 4529393"/>
                  <a:gd name="connsiteX0" fmla="*/ 0 w 3494478"/>
                  <a:gd name="connsiteY0" fmla="*/ 1748590 h 4529393"/>
                  <a:gd name="connsiteX1" fmla="*/ 561474 w 3494478"/>
                  <a:gd name="connsiteY1" fmla="*/ 3641558 h 4529393"/>
                  <a:gd name="connsiteX2" fmla="*/ 1732548 w 3494478"/>
                  <a:gd name="connsiteY2" fmla="*/ 4524779 h 4529393"/>
                  <a:gd name="connsiteX3" fmla="*/ 2877852 w 3494478"/>
                  <a:gd name="connsiteY3" fmla="*/ 3721769 h 4529393"/>
                  <a:gd name="connsiteX4" fmla="*/ 3491873 w 3494478"/>
                  <a:gd name="connsiteY4" fmla="*/ 1753896 h 4529393"/>
                  <a:gd name="connsiteX5" fmla="*/ 1764632 w 3494478"/>
                  <a:gd name="connsiteY5" fmla="*/ 0 h 4529393"/>
                  <a:gd name="connsiteX6" fmla="*/ 0 w 3494478"/>
                  <a:gd name="connsiteY6" fmla="*/ 1748590 h 452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4478" h="4529393">
                    <a:moveTo>
                      <a:pt x="0" y="1748590"/>
                    </a:moveTo>
                    <a:cubicBezTo>
                      <a:pt x="2006" y="2369813"/>
                      <a:pt x="263304" y="3146493"/>
                      <a:pt x="561474" y="3641558"/>
                    </a:cubicBezTo>
                    <a:cubicBezTo>
                      <a:pt x="848593" y="4041662"/>
                      <a:pt x="1607661" y="4574501"/>
                      <a:pt x="1732548" y="4524779"/>
                    </a:cubicBezTo>
                    <a:cubicBezTo>
                      <a:pt x="1903707" y="4586489"/>
                      <a:pt x="2655075" y="4014020"/>
                      <a:pt x="2877852" y="3721769"/>
                    </a:cubicBezTo>
                    <a:cubicBezTo>
                      <a:pt x="3084478" y="3468343"/>
                      <a:pt x="3463495" y="2394848"/>
                      <a:pt x="3491873" y="1753896"/>
                    </a:cubicBezTo>
                    <a:cubicBezTo>
                      <a:pt x="3536800" y="1102816"/>
                      <a:pt x="3002403" y="46176"/>
                      <a:pt x="1764632" y="0"/>
                    </a:cubicBezTo>
                    <a:cubicBezTo>
                      <a:pt x="397946" y="88593"/>
                      <a:pt x="19800" y="1116300"/>
                      <a:pt x="0" y="17485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DD4E1B95-B90B-4EED-BDA0-9DC1BD11D760}"/>
                  </a:ext>
                </a:extLst>
              </p:cNvPr>
              <p:cNvSpPr/>
              <p:nvPr/>
            </p:nvSpPr>
            <p:spPr>
              <a:xfrm>
                <a:off x="4134147" y="2510916"/>
                <a:ext cx="825861" cy="1488500"/>
              </a:xfrm>
              <a:custGeom>
                <a:avLst/>
                <a:gdLst>
                  <a:gd name="connsiteX0" fmla="*/ 497363 w 825861"/>
                  <a:gd name="connsiteY0" fmla="*/ 122597 h 1488500"/>
                  <a:gd name="connsiteX1" fmla="*/ 301102 w 825861"/>
                  <a:gd name="connsiteY1" fmla="*/ 6624 h 1488500"/>
                  <a:gd name="connsiteX2" fmla="*/ 42393 w 825861"/>
                  <a:gd name="connsiteY2" fmla="*/ 162741 h 1488500"/>
                  <a:gd name="connsiteX3" fmla="*/ 20091 w 825861"/>
                  <a:gd name="connsiteY3" fmla="*/ 430370 h 1488500"/>
                  <a:gd name="connsiteX4" fmla="*/ 243115 w 825861"/>
                  <a:gd name="connsiteY4" fmla="*/ 1103904 h 1488500"/>
                  <a:gd name="connsiteX5" fmla="*/ 599954 w 825861"/>
                  <a:gd name="connsiteY5" fmla="*/ 1483046 h 1488500"/>
                  <a:gd name="connsiteX6" fmla="*/ 787295 w 825861"/>
                  <a:gd name="connsiteY6" fmla="*/ 1300166 h 1488500"/>
                  <a:gd name="connsiteX7" fmla="*/ 800676 w 825861"/>
                  <a:gd name="connsiteY7" fmla="*/ 916564 h 1488500"/>
                  <a:gd name="connsiteX8" fmla="*/ 497363 w 825861"/>
                  <a:gd name="connsiteY8" fmla="*/ 122597 h 148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5861" h="1488500">
                    <a:moveTo>
                      <a:pt x="497363" y="122597"/>
                    </a:moveTo>
                    <a:cubicBezTo>
                      <a:pt x="414101" y="-29060"/>
                      <a:pt x="376930" y="-67"/>
                      <a:pt x="301102" y="6624"/>
                    </a:cubicBezTo>
                    <a:cubicBezTo>
                      <a:pt x="225274" y="13315"/>
                      <a:pt x="89228" y="92117"/>
                      <a:pt x="42393" y="162741"/>
                    </a:cubicBezTo>
                    <a:cubicBezTo>
                      <a:pt x="-4442" y="233365"/>
                      <a:pt x="-13363" y="273510"/>
                      <a:pt x="20091" y="430370"/>
                    </a:cubicBezTo>
                    <a:cubicBezTo>
                      <a:pt x="53545" y="587231"/>
                      <a:pt x="146471" y="928458"/>
                      <a:pt x="243115" y="1103904"/>
                    </a:cubicBezTo>
                    <a:cubicBezTo>
                      <a:pt x="339759" y="1279350"/>
                      <a:pt x="509257" y="1450336"/>
                      <a:pt x="599954" y="1483046"/>
                    </a:cubicBezTo>
                    <a:cubicBezTo>
                      <a:pt x="690651" y="1515756"/>
                      <a:pt x="753841" y="1394579"/>
                      <a:pt x="787295" y="1300166"/>
                    </a:cubicBezTo>
                    <a:cubicBezTo>
                      <a:pt x="820749" y="1205753"/>
                      <a:pt x="847511" y="1111339"/>
                      <a:pt x="800676" y="916564"/>
                    </a:cubicBezTo>
                    <a:cubicBezTo>
                      <a:pt x="753841" y="721789"/>
                      <a:pt x="580625" y="274254"/>
                      <a:pt x="497363" y="12259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DDD3BEA1-0A6F-40FA-9E6A-97187E904889}"/>
                  </a:ext>
                </a:extLst>
              </p:cNvPr>
              <p:cNvSpPr/>
              <p:nvPr/>
            </p:nvSpPr>
            <p:spPr>
              <a:xfrm flipH="1">
                <a:off x="7628626" y="2510916"/>
                <a:ext cx="825861" cy="1488500"/>
              </a:xfrm>
              <a:custGeom>
                <a:avLst/>
                <a:gdLst>
                  <a:gd name="connsiteX0" fmla="*/ 497363 w 825861"/>
                  <a:gd name="connsiteY0" fmla="*/ 122597 h 1488500"/>
                  <a:gd name="connsiteX1" fmla="*/ 301102 w 825861"/>
                  <a:gd name="connsiteY1" fmla="*/ 6624 h 1488500"/>
                  <a:gd name="connsiteX2" fmla="*/ 42393 w 825861"/>
                  <a:gd name="connsiteY2" fmla="*/ 162741 h 1488500"/>
                  <a:gd name="connsiteX3" fmla="*/ 20091 w 825861"/>
                  <a:gd name="connsiteY3" fmla="*/ 430370 h 1488500"/>
                  <a:gd name="connsiteX4" fmla="*/ 243115 w 825861"/>
                  <a:gd name="connsiteY4" fmla="*/ 1103904 h 1488500"/>
                  <a:gd name="connsiteX5" fmla="*/ 599954 w 825861"/>
                  <a:gd name="connsiteY5" fmla="*/ 1483046 h 1488500"/>
                  <a:gd name="connsiteX6" fmla="*/ 787295 w 825861"/>
                  <a:gd name="connsiteY6" fmla="*/ 1300166 h 1488500"/>
                  <a:gd name="connsiteX7" fmla="*/ 800676 w 825861"/>
                  <a:gd name="connsiteY7" fmla="*/ 916564 h 1488500"/>
                  <a:gd name="connsiteX8" fmla="*/ 497363 w 825861"/>
                  <a:gd name="connsiteY8" fmla="*/ 122597 h 148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5861" h="1488500">
                    <a:moveTo>
                      <a:pt x="497363" y="122597"/>
                    </a:moveTo>
                    <a:cubicBezTo>
                      <a:pt x="414101" y="-29060"/>
                      <a:pt x="376930" y="-67"/>
                      <a:pt x="301102" y="6624"/>
                    </a:cubicBezTo>
                    <a:cubicBezTo>
                      <a:pt x="225274" y="13315"/>
                      <a:pt x="89228" y="92117"/>
                      <a:pt x="42393" y="162741"/>
                    </a:cubicBezTo>
                    <a:cubicBezTo>
                      <a:pt x="-4442" y="233365"/>
                      <a:pt x="-13363" y="273510"/>
                      <a:pt x="20091" y="430370"/>
                    </a:cubicBezTo>
                    <a:cubicBezTo>
                      <a:pt x="53545" y="587231"/>
                      <a:pt x="146471" y="928458"/>
                      <a:pt x="243115" y="1103904"/>
                    </a:cubicBezTo>
                    <a:cubicBezTo>
                      <a:pt x="339759" y="1279350"/>
                      <a:pt x="509257" y="1450336"/>
                      <a:pt x="599954" y="1483046"/>
                    </a:cubicBezTo>
                    <a:cubicBezTo>
                      <a:pt x="690651" y="1515756"/>
                      <a:pt x="753841" y="1394579"/>
                      <a:pt x="787295" y="1300166"/>
                    </a:cubicBezTo>
                    <a:cubicBezTo>
                      <a:pt x="820749" y="1205753"/>
                      <a:pt x="847511" y="1111339"/>
                      <a:pt x="800676" y="916564"/>
                    </a:cubicBezTo>
                    <a:cubicBezTo>
                      <a:pt x="753841" y="721789"/>
                      <a:pt x="580625" y="274254"/>
                      <a:pt x="497363" y="12259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1BDB0AB9-A062-46CD-A44B-9274A81F239E}"/>
                </a:ext>
              </a:extLst>
            </p:cNvPr>
            <p:cNvSpPr/>
            <p:nvPr/>
          </p:nvSpPr>
          <p:spPr>
            <a:xfrm>
              <a:off x="4872298" y="890440"/>
              <a:ext cx="2775651" cy="1487166"/>
            </a:xfrm>
            <a:custGeom>
              <a:avLst/>
              <a:gdLst>
                <a:gd name="connsiteX0" fmla="*/ 1387825 w 2775651"/>
                <a:gd name="connsiteY0" fmla="*/ 0 h 1248605"/>
                <a:gd name="connsiteX1" fmla="*/ 2755171 w 2775651"/>
                <a:gd name="connsiteY1" fmla="*/ 1114419 h 1248605"/>
                <a:gd name="connsiteX2" fmla="*/ 2775651 w 2775651"/>
                <a:gd name="connsiteY2" fmla="*/ 1248605 h 1248605"/>
                <a:gd name="connsiteX3" fmla="*/ 0 w 2775651"/>
                <a:gd name="connsiteY3" fmla="*/ 1248605 h 1248605"/>
                <a:gd name="connsiteX4" fmla="*/ 20479 w 2775651"/>
                <a:gd name="connsiteY4" fmla="*/ 1114419 h 1248605"/>
                <a:gd name="connsiteX5" fmla="*/ 1387825 w 2775651"/>
                <a:gd name="connsiteY5" fmla="*/ 0 h 1248605"/>
                <a:gd name="connsiteX0" fmla="*/ 1387825 w 2775651"/>
                <a:gd name="connsiteY0" fmla="*/ 0 h 1437461"/>
                <a:gd name="connsiteX1" fmla="*/ 2755171 w 2775651"/>
                <a:gd name="connsiteY1" fmla="*/ 1114419 h 1437461"/>
                <a:gd name="connsiteX2" fmla="*/ 2775651 w 2775651"/>
                <a:gd name="connsiteY2" fmla="*/ 1248605 h 1437461"/>
                <a:gd name="connsiteX3" fmla="*/ 0 w 2775651"/>
                <a:gd name="connsiteY3" fmla="*/ 1248605 h 1437461"/>
                <a:gd name="connsiteX4" fmla="*/ 20479 w 2775651"/>
                <a:gd name="connsiteY4" fmla="*/ 1114419 h 1437461"/>
                <a:gd name="connsiteX5" fmla="*/ 1387825 w 2775651"/>
                <a:gd name="connsiteY5" fmla="*/ 0 h 1437461"/>
                <a:gd name="connsiteX0" fmla="*/ 1387825 w 2775651"/>
                <a:gd name="connsiteY0" fmla="*/ 0 h 1475564"/>
                <a:gd name="connsiteX1" fmla="*/ 2755171 w 2775651"/>
                <a:gd name="connsiteY1" fmla="*/ 1114419 h 1475564"/>
                <a:gd name="connsiteX2" fmla="*/ 2775651 w 2775651"/>
                <a:gd name="connsiteY2" fmla="*/ 1248605 h 1475564"/>
                <a:gd name="connsiteX3" fmla="*/ 0 w 2775651"/>
                <a:gd name="connsiteY3" fmla="*/ 1248605 h 1475564"/>
                <a:gd name="connsiteX4" fmla="*/ 20479 w 2775651"/>
                <a:gd name="connsiteY4" fmla="*/ 1114419 h 1475564"/>
                <a:gd name="connsiteX5" fmla="*/ 1387825 w 2775651"/>
                <a:gd name="connsiteY5" fmla="*/ 0 h 1475564"/>
                <a:gd name="connsiteX0" fmla="*/ 1387825 w 2775651"/>
                <a:gd name="connsiteY0" fmla="*/ 0 h 1482562"/>
                <a:gd name="connsiteX1" fmla="*/ 2755171 w 2775651"/>
                <a:gd name="connsiteY1" fmla="*/ 1114419 h 1482562"/>
                <a:gd name="connsiteX2" fmla="*/ 2775651 w 2775651"/>
                <a:gd name="connsiteY2" fmla="*/ 1248605 h 1482562"/>
                <a:gd name="connsiteX3" fmla="*/ 0 w 2775651"/>
                <a:gd name="connsiteY3" fmla="*/ 1248605 h 1482562"/>
                <a:gd name="connsiteX4" fmla="*/ 20479 w 2775651"/>
                <a:gd name="connsiteY4" fmla="*/ 1114419 h 1482562"/>
                <a:gd name="connsiteX5" fmla="*/ 1387825 w 2775651"/>
                <a:gd name="connsiteY5" fmla="*/ 0 h 1482562"/>
                <a:gd name="connsiteX0" fmla="*/ 1387825 w 2775651"/>
                <a:gd name="connsiteY0" fmla="*/ 0 h 1487166"/>
                <a:gd name="connsiteX1" fmla="*/ 2755171 w 2775651"/>
                <a:gd name="connsiteY1" fmla="*/ 1114419 h 1487166"/>
                <a:gd name="connsiteX2" fmla="*/ 2775651 w 2775651"/>
                <a:gd name="connsiteY2" fmla="*/ 1248605 h 1487166"/>
                <a:gd name="connsiteX3" fmla="*/ 0 w 2775651"/>
                <a:gd name="connsiteY3" fmla="*/ 1248605 h 1487166"/>
                <a:gd name="connsiteX4" fmla="*/ 20479 w 2775651"/>
                <a:gd name="connsiteY4" fmla="*/ 1114419 h 1487166"/>
                <a:gd name="connsiteX5" fmla="*/ 1387825 w 2775651"/>
                <a:gd name="connsiteY5" fmla="*/ 0 h 148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5651" h="1487166">
                  <a:moveTo>
                    <a:pt x="1387825" y="0"/>
                  </a:moveTo>
                  <a:cubicBezTo>
                    <a:pt x="2062297" y="0"/>
                    <a:pt x="2625028" y="478422"/>
                    <a:pt x="2755171" y="1114419"/>
                  </a:cubicBezTo>
                  <a:lnTo>
                    <a:pt x="2775651" y="1248605"/>
                  </a:lnTo>
                  <a:cubicBezTo>
                    <a:pt x="2259225" y="1415349"/>
                    <a:pt x="1538403" y="1689668"/>
                    <a:pt x="0" y="1248605"/>
                  </a:cubicBezTo>
                  <a:lnTo>
                    <a:pt x="20479" y="1114419"/>
                  </a:lnTo>
                  <a:cubicBezTo>
                    <a:pt x="150623" y="478422"/>
                    <a:pt x="713353" y="0"/>
                    <a:pt x="1387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B45CDCE-2BCD-417C-92AB-0BFB222DF97C}"/>
              </a:ext>
            </a:extLst>
          </p:cNvPr>
          <p:cNvCxnSpPr>
            <a:cxnSpLocks/>
          </p:cNvCxnSpPr>
          <p:nvPr userDrawn="1"/>
        </p:nvCxnSpPr>
        <p:spPr>
          <a:xfrm flipV="1">
            <a:off x="4864644" y="2001771"/>
            <a:ext cx="1060668" cy="6598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8FA928E-EA8B-4856-93A4-2A10AB0248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986308" y="1928101"/>
            <a:ext cx="1206990" cy="71866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799A009B-508A-4898-9372-4C135E3E9E6F}"/>
              </a:ext>
            </a:extLst>
          </p:cNvPr>
          <p:cNvSpPr/>
          <p:nvPr userDrawn="1"/>
        </p:nvSpPr>
        <p:spPr>
          <a:xfrm>
            <a:off x="2461282" y="1488713"/>
            <a:ext cx="685800" cy="685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408B163-3EAD-4FD2-9D86-DCB4D693B626}"/>
              </a:ext>
            </a:extLst>
          </p:cNvPr>
          <p:cNvSpPr/>
          <p:nvPr userDrawn="1"/>
        </p:nvSpPr>
        <p:spPr>
          <a:xfrm>
            <a:off x="5910859" y="1530944"/>
            <a:ext cx="685800" cy="685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EC251B4-C35B-44AD-B4F0-4906F1A70877}"/>
              </a:ext>
            </a:extLst>
          </p:cNvPr>
          <p:cNvCxnSpPr>
            <a:cxnSpLocks/>
          </p:cNvCxnSpPr>
          <p:nvPr userDrawn="1"/>
        </p:nvCxnSpPr>
        <p:spPr>
          <a:xfrm flipH="1">
            <a:off x="3128400" y="2893528"/>
            <a:ext cx="1060668" cy="6598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32198F3-9046-487E-BA94-6A801CC6A30B}"/>
              </a:ext>
            </a:extLst>
          </p:cNvPr>
          <p:cNvSpPr/>
          <p:nvPr userDrawn="1"/>
        </p:nvSpPr>
        <p:spPr>
          <a:xfrm>
            <a:off x="2457450" y="3321488"/>
            <a:ext cx="685800" cy="685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7F62507-6655-4704-B7BA-29A0F4F69796}"/>
              </a:ext>
            </a:extLst>
          </p:cNvPr>
          <p:cNvCxnSpPr>
            <a:cxnSpLocks/>
          </p:cNvCxnSpPr>
          <p:nvPr userDrawn="1"/>
        </p:nvCxnSpPr>
        <p:spPr>
          <a:xfrm>
            <a:off x="4922067" y="2866044"/>
            <a:ext cx="1060668" cy="6598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40DC35E-8476-4420-9A75-806FBAA3C469}"/>
              </a:ext>
            </a:extLst>
          </p:cNvPr>
          <p:cNvSpPr/>
          <p:nvPr userDrawn="1"/>
        </p:nvSpPr>
        <p:spPr>
          <a:xfrm flipH="1">
            <a:off x="5910859" y="3357838"/>
            <a:ext cx="685800" cy="685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FC99CAE7-80FA-4513-B9AC-BE45751325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11334" y="1623738"/>
            <a:ext cx="378033" cy="37803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8">
            <a:extLst>
              <a:ext uri="{FF2B5EF4-FFF2-40B4-BE49-F238E27FC236}">
                <a16:creationId xmlns="" xmlns:a16="http://schemas.microsoft.com/office/drawing/2014/main" id="{B2653E08-4197-47C0-BC06-4970932639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06946" y="3475372"/>
            <a:ext cx="378033" cy="37803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18">
            <a:extLst>
              <a:ext uri="{FF2B5EF4-FFF2-40B4-BE49-F238E27FC236}">
                <a16:creationId xmlns="" xmlns:a16="http://schemas.microsoft.com/office/drawing/2014/main" id="{BACE8BA2-1C4B-4C5D-B24F-18B8056D48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67902" y="1672458"/>
            <a:ext cx="378033" cy="37803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18">
            <a:extLst>
              <a:ext uri="{FF2B5EF4-FFF2-40B4-BE49-F238E27FC236}">
                <a16:creationId xmlns="" xmlns:a16="http://schemas.microsoft.com/office/drawing/2014/main" id="{7478A36C-3FC1-4813-96F1-BCE3AF6454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3514" y="3524092"/>
            <a:ext cx="378033" cy="37803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5C518849-9E23-4509-BBAF-C50BC48CB61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02978" y="1481353"/>
            <a:ext cx="1912373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="" xmlns:a16="http://schemas.microsoft.com/office/drawing/2014/main" id="{E1E61D17-644F-4F3B-A414-6E0E2FB20F0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602978" y="1831613"/>
            <a:ext cx="1912373" cy="92361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FEBEC993-0C74-465B-BB7F-B1EF20CC4A1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02978" y="3336048"/>
            <a:ext cx="1912373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9AC16011-C208-4FF6-A5F3-0A8FFE28B13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02978" y="3686308"/>
            <a:ext cx="1912373" cy="92361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="" xmlns:a16="http://schemas.microsoft.com/office/drawing/2014/main" id="{95C9DF1F-EA27-4355-9B81-78ED5B023F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1471" y="1462123"/>
            <a:ext cx="1912373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="" xmlns:a16="http://schemas.microsoft.com/office/drawing/2014/main" id="{E29044D4-CF41-49CC-893B-48FDB472DBC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1471" y="1812383"/>
            <a:ext cx="1912373" cy="92361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FE9BE5FA-23F7-4522-9AD8-F46FF20EA4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1471" y="3316819"/>
            <a:ext cx="1912373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="" xmlns:a16="http://schemas.microsoft.com/office/drawing/2014/main" id="{944C9FAF-5EDF-4A85-9066-CF89DB92B2B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1471" y="3667079"/>
            <a:ext cx="1912373" cy="923619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47681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5" grpId="0" animBg="1"/>
      <p:bldP spid="17" grpId="0" animBg="1"/>
      <p:bldP spid="19" grpId="0"/>
      <p:bldP spid="20" grpId="0"/>
      <p:bldP spid="21" grpId="0"/>
      <p:bldP spid="22" grpId="0"/>
      <p:bldP spid="2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/>
      <p:bldP spid="26" grpId="0" build="p"/>
      <p:bldP spid="27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/>
      <p:bldP spid="30" grpId="0" build="p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4F0A6D-E691-4E1A-9086-FA701498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461810"/>
            <a:ext cx="7886700" cy="615996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96DB8B6-BFC6-4FCC-B6E8-2D834B68A8A3}"/>
              </a:ext>
            </a:extLst>
          </p:cNvPr>
          <p:cNvGrpSpPr/>
          <p:nvPr userDrawn="1"/>
        </p:nvGrpSpPr>
        <p:grpSpPr>
          <a:xfrm>
            <a:off x="2903271" y="2963901"/>
            <a:ext cx="2461255" cy="2084939"/>
            <a:chOff x="3628406" y="2753073"/>
            <a:chExt cx="3591776" cy="3042609"/>
          </a:xfrm>
          <a:solidFill>
            <a:schemeClr val="accent3"/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CC5BE0B7-AE43-4FFD-8F17-A61B3C756DA3}"/>
                </a:ext>
              </a:extLst>
            </p:cNvPr>
            <p:cNvSpPr/>
            <p:nvPr/>
          </p:nvSpPr>
          <p:spPr>
            <a:xfrm>
              <a:off x="5542201" y="4954024"/>
              <a:ext cx="1072007" cy="841658"/>
            </a:xfrm>
            <a:custGeom>
              <a:avLst/>
              <a:gdLst>
                <a:gd name="connsiteX0" fmla="*/ 32657 w 2253342"/>
                <a:gd name="connsiteY0" fmla="*/ 0 h 1436915"/>
                <a:gd name="connsiteX1" fmla="*/ 0 w 2253342"/>
                <a:gd name="connsiteY1" fmla="*/ 1436915 h 1436915"/>
                <a:gd name="connsiteX2" fmla="*/ 2253342 w 2253342"/>
                <a:gd name="connsiteY2" fmla="*/ 1436915 h 1436915"/>
                <a:gd name="connsiteX3" fmla="*/ 2204357 w 2253342"/>
                <a:gd name="connsiteY3" fmla="*/ 16329 h 1436915"/>
                <a:gd name="connsiteX4" fmla="*/ 32657 w 2253342"/>
                <a:gd name="connsiteY4" fmla="*/ 0 h 1436915"/>
                <a:gd name="connsiteX0" fmla="*/ 32657 w 2253342"/>
                <a:gd name="connsiteY0" fmla="*/ 0 h 1691473"/>
                <a:gd name="connsiteX1" fmla="*/ 0 w 2253342"/>
                <a:gd name="connsiteY1" fmla="*/ 1436915 h 1691473"/>
                <a:gd name="connsiteX2" fmla="*/ 2253342 w 2253342"/>
                <a:gd name="connsiteY2" fmla="*/ 1436915 h 1691473"/>
                <a:gd name="connsiteX3" fmla="*/ 2204357 w 2253342"/>
                <a:gd name="connsiteY3" fmla="*/ 16329 h 1691473"/>
                <a:gd name="connsiteX4" fmla="*/ 32657 w 2253342"/>
                <a:gd name="connsiteY4" fmla="*/ 0 h 1691473"/>
                <a:gd name="connsiteX0" fmla="*/ 32657 w 2253342"/>
                <a:gd name="connsiteY0" fmla="*/ 0 h 1769153"/>
                <a:gd name="connsiteX1" fmla="*/ 0 w 2253342"/>
                <a:gd name="connsiteY1" fmla="*/ 1436915 h 1769153"/>
                <a:gd name="connsiteX2" fmla="*/ 2253342 w 2253342"/>
                <a:gd name="connsiteY2" fmla="*/ 1436915 h 1769153"/>
                <a:gd name="connsiteX3" fmla="*/ 2204357 w 2253342"/>
                <a:gd name="connsiteY3" fmla="*/ 16329 h 1769153"/>
                <a:gd name="connsiteX4" fmla="*/ 32657 w 2253342"/>
                <a:gd name="connsiteY4" fmla="*/ 0 h 1769153"/>
                <a:gd name="connsiteX0" fmla="*/ 42706 w 2253342"/>
                <a:gd name="connsiteY0" fmla="*/ 0 h 1769153"/>
                <a:gd name="connsiteX1" fmla="*/ 0 w 2253342"/>
                <a:gd name="connsiteY1" fmla="*/ 1436915 h 1769153"/>
                <a:gd name="connsiteX2" fmla="*/ 2253342 w 2253342"/>
                <a:gd name="connsiteY2" fmla="*/ 1436915 h 1769153"/>
                <a:gd name="connsiteX3" fmla="*/ 2204357 w 2253342"/>
                <a:gd name="connsiteY3" fmla="*/ 16329 h 1769153"/>
                <a:gd name="connsiteX4" fmla="*/ 42706 w 2253342"/>
                <a:gd name="connsiteY4" fmla="*/ 0 h 176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3342" h="1769153">
                  <a:moveTo>
                    <a:pt x="42706" y="0"/>
                  </a:moveTo>
                  <a:lnTo>
                    <a:pt x="0" y="1436915"/>
                  </a:lnTo>
                  <a:cubicBezTo>
                    <a:pt x="1007347" y="2009671"/>
                    <a:pt x="1813727" y="1728317"/>
                    <a:pt x="2253342" y="1436915"/>
                  </a:cubicBezTo>
                  <a:lnTo>
                    <a:pt x="2204357" y="16329"/>
                  </a:lnTo>
                  <a:lnTo>
                    <a:pt x="4270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E6CBE25F-FCAB-4DB3-B932-C7385BBFAB7B}"/>
                </a:ext>
              </a:extLst>
            </p:cNvPr>
            <p:cNvSpPr/>
            <p:nvPr/>
          </p:nvSpPr>
          <p:spPr>
            <a:xfrm>
              <a:off x="4971817" y="3801660"/>
              <a:ext cx="429790" cy="774636"/>
            </a:xfrm>
            <a:custGeom>
              <a:avLst/>
              <a:gdLst>
                <a:gd name="connsiteX0" fmla="*/ 497363 w 825861"/>
                <a:gd name="connsiteY0" fmla="*/ 122597 h 1488500"/>
                <a:gd name="connsiteX1" fmla="*/ 301102 w 825861"/>
                <a:gd name="connsiteY1" fmla="*/ 6624 h 1488500"/>
                <a:gd name="connsiteX2" fmla="*/ 42393 w 825861"/>
                <a:gd name="connsiteY2" fmla="*/ 162741 h 1488500"/>
                <a:gd name="connsiteX3" fmla="*/ 20091 w 825861"/>
                <a:gd name="connsiteY3" fmla="*/ 430370 h 1488500"/>
                <a:gd name="connsiteX4" fmla="*/ 243115 w 825861"/>
                <a:gd name="connsiteY4" fmla="*/ 1103904 h 1488500"/>
                <a:gd name="connsiteX5" fmla="*/ 599954 w 825861"/>
                <a:gd name="connsiteY5" fmla="*/ 1483046 h 1488500"/>
                <a:gd name="connsiteX6" fmla="*/ 787295 w 825861"/>
                <a:gd name="connsiteY6" fmla="*/ 1300166 h 1488500"/>
                <a:gd name="connsiteX7" fmla="*/ 800676 w 825861"/>
                <a:gd name="connsiteY7" fmla="*/ 916564 h 1488500"/>
                <a:gd name="connsiteX8" fmla="*/ 497363 w 825861"/>
                <a:gd name="connsiteY8" fmla="*/ 122597 h 148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861" h="1488500">
                  <a:moveTo>
                    <a:pt x="497363" y="122597"/>
                  </a:moveTo>
                  <a:cubicBezTo>
                    <a:pt x="414101" y="-29060"/>
                    <a:pt x="376930" y="-67"/>
                    <a:pt x="301102" y="6624"/>
                  </a:cubicBezTo>
                  <a:cubicBezTo>
                    <a:pt x="225274" y="13315"/>
                    <a:pt x="89228" y="92117"/>
                    <a:pt x="42393" y="162741"/>
                  </a:cubicBezTo>
                  <a:cubicBezTo>
                    <a:pt x="-4442" y="233365"/>
                    <a:pt x="-13363" y="273510"/>
                    <a:pt x="20091" y="430370"/>
                  </a:cubicBezTo>
                  <a:cubicBezTo>
                    <a:pt x="53545" y="587231"/>
                    <a:pt x="146471" y="928458"/>
                    <a:pt x="243115" y="1103904"/>
                  </a:cubicBezTo>
                  <a:cubicBezTo>
                    <a:pt x="339759" y="1279350"/>
                    <a:pt x="509257" y="1450336"/>
                    <a:pt x="599954" y="1483046"/>
                  </a:cubicBezTo>
                  <a:cubicBezTo>
                    <a:pt x="690651" y="1515756"/>
                    <a:pt x="753841" y="1394579"/>
                    <a:pt x="787295" y="1300166"/>
                  </a:cubicBezTo>
                  <a:cubicBezTo>
                    <a:pt x="820749" y="1205753"/>
                    <a:pt x="847511" y="1111339"/>
                    <a:pt x="800676" y="916564"/>
                  </a:cubicBezTo>
                  <a:cubicBezTo>
                    <a:pt x="753841" y="721789"/>
                    <a:pt x="580625" y="274254"/>
                    <a:pt x="497363" y="1225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7AD0C85C-34E5-4F82-9A7F-B6C3B85C1ABF}"/>
                </a:ext>
              </a:extLst>
            </p:cNvPr>
            <p:cNvSpPr/>
            <p:nvPr/>
          </p:nvSpPr>
          <p:spPr>
            <a:xfrm flipH="1">
              <a:off x="6790392" y="3801660"/>
              <a:ext cx="429790" cy="774636"/>
            </a:xfrm>
            <a:custGeom>
              <a:avLst/>
              <a:gdLst>
                <a:gd name="connsiteX0" fmla="*/ 497363 w 825861"/>
                <a:gd name="connsiteY0" fmla="*/ 122597 h 1488500"/>
                <a:gd name="connsiteX1" fmla="*/ 301102 w 825861"/>
                <a:gd name="connsiteY1" fmla="*/ 6624 h 1488500"/>
                <a:gd name="connsiteX2" fmla="*/ 42393 w 825861"/>
                <a:gd name="connsiteY2" fmla="*/ 162741 h 1488500"/>
                <a:gd name="connsiteX3" fmla="*/ 20091 w 825861"/>
                <a:gd name="connsiteY3" fmla="*/ 430370 h 1488500"/>
                <a:gd name="connsiteX4" fmla="*/ 243115 w 825861"/>
                <a:gd name="connsiteY4" fmla="*/ 1103904 h 1488500"/>
                <a:gd name="connsiteX5" fmla="*/ 599954 w 825861"/>
                <a:gd name="connsiteY5" fmla="*/ 1483046 h 1488500"/>
                <a:gd name="connsiteX6" fmla="*/ 787295 w 825861"/>
                <a:gd name="connsiteY6" fmla="*/ 1300166 h 1488500"/>
                <a:gd name="connsiteX7" fmla="*/ 800676 w 825861"/>
                <a:gd name="connsiteY7" fmla="*/ 916564 h 1488500"/>
                <a:gd name="connsiteX8" fmla="*/ 497363 w 825861"/>
                <a:gd name="connsiteY8" fmla="*/ 122597 h 148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861" h="1488500">
                  <a:moveTo>
                    <a:pt x="497363" y="122597"/>
                  </a:moveTo>
                  <a:cubicBezTo>
                    <a:pt x="414101" y="-29060"/>
                    <a:pt x="376930" y="-67"/>
                    <a:pt x="301102" y="6624"/>
                  </a:cubicBezTo>
                  <a:cubicBezTo>
                    <a:pt x="225274" y="13315"/>
                    <a:pt x="89228" y="92117"/>
                    <a:pt x="42393" y="162741"/>
                  </a:cubicBezTo>
                  <a:cubicBezTo>
                    <a:pt x="-4442" y="233365"/>
                    <a:pt x="-13363" y="273510"/>
                    <a:pt x="20091" y="430370"/>
                  </a:cubicBezTo>
                  <a:cubicBezTo>
                    <a:pt x="53545" y="587231"/>
                    <a:pt x="146471" y="928458"/>
                    <a:pt x="243115" y="1103904"/>
                  </a:cubicBezTo>
                  <a:cubicBezTo>
                    <a:pt x="339759" y="1279350"/>
                    <a:pt x="509257" y="1450336"/>
                    <a:pt x="599954" y="1483046"/>
                  </a:cubicBezTo>
                  <a:cubicBezTo>
                    <a:pt x="690651" y="1515756"/>
                    <a:pt x="753841" y="1394579"/>
                    <a:pt x="787295" y="1300166"/>
                  </a:cubicBezTo>
                  <a:cubicBezTo>
                    <a:pt x="820749" y="1205753"/>
                    <a:pt x="847511" y="1111339"/>
                    <a:pt x="800676" y="916564"/>
                  </a:cubicBezTo>
                  <a:cubicBezTo>
                    <a:pt x="753841" y="721789"/>
                    <a:pt x="580625" y="274254"/>
                    <a:pt x="497363" y="1225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22C0966-7C67-4290-9DF5-0E75D27451EF}"/>
                </a:ext>
              </a:extLst>
            </p:cNvPr>
            <p:cNvSpPr/>
            <p:nvPr/>
          </p:nvSpPr>
          <p:spPr>
            <a:xfrm rot="13476871">
              <a:off x="3628406" y="2753073"/>
              <a:ext cx="1682926" cy="609600"/>
            </a:xfrm>
            <a:custGeom>
              <a:avLst/>
              <a:gdLst>
                <a:gd name="connsiteX0" fmla="*/ 845425 w 1682926"/>
                <a:gd name="connsiteY0" fmla="*/ 0 h 609600"/>
                <a:gd name="connsiteX1" fmla="*/ 1675928 w 1682926"/>
                <a:gd name="connsiteY1" fmla="*/ 590011 h 609600"/>
                <a:gd name="connsiteX2" fmla="*/ 1682926 w 1682926"/>
                <a:gd name="connsiteY2" fmla="*/ 609600 h 609600"/>
                <a:gd name="connsiteX3" fmla="*/ 0 w 1682926"/>
                <a:gd name="connsiteY3" fmla="*/ 609600 h 609600"/>
                <a:gd name="connsiteX4" fmla="*/ 34648 w 1682926"/>
                <a:gd name="connsiteY4" fmla="*/ 519798 h 609600"/>
                <a:gd name="connsiteX5" fmla="*/ 845425 w 1682926"/>
                <a:gd name="connsiteY5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2926" h="609600">
                  <a:moveTo>
                    <a:pt x="845425" y="0"/>
                  </a:moveTo>
                  <a:cubicBezTo>
                    <a:pt x="1288281" y="17540"/>
                    <a:pt x="1558123" y="298951"/>
                    <a:pt x="1675928" y="590011"/>
                  </a:cubicBezTo>
                  <a:lnTo>
                    <a:pt x="1682926" y="609600"/>
                  </a:lnTo>
                  <a:lnTo>
                    <a:pt x="0" y="609600"/>
                  </a:lnTo>
                  <a:lnTo>
                    <a:pt x="34648" y="519798"/>
                  </a:lnTo>
                  <a:cubicBezTo>
                    <a:pt x="157329" y="263861"/>
                    <a:pt x="400899" y="30592"/>
                    <a:pt x="84542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5079100-5442-49B0-BAFC-668CB73787A3}"/>
                </a:ext>
              </a:extLst>
            </p:cNvPr>
            <p:cNvSpPr/>
            <p:nvPr/>
          </p:nvSpPr>
          <p:spPr>
            <a:xfrm>
              <a:off x="5186712" y="3429000"/>
              <a:ext cx="1818576" cy="1892859"/>
            </a:xfrm>
            <a:custGeom>
              <a:avLst/>
              <a:gdLst>
                <a:gd name="connsiteX0" fmla="*/ 72914 w 1818576"/>
                <a:gd name="connsiteY0" fmla="*/ 0 h 1892859"/>
                <a:gd name="connsiteX1" fmla="*/ 1755840 w 1818576"/>
                <a:gd name="connsiteY1" fmla="*/ 0 h 1892859"/>
                <a:gd name="connsiteX2" fmla="*/ 1777217 w 1818576"/>
                <a:gd name="connsiteY2" fmla="*/ 59839 h 1892859"/>
                <a:gd name="connsiteX3" fmla="*/ 1817220 w 1818576"/>
                <a:gd name="connsiteY3" fmla="*/ 359416 h 1892859"/>
                <a:gd name="connsiteX4" fmla="*/ 1497674 w 1818576"/>
                <a:gd name="connsiteY4" fmla="*/ 1446652 h 1892859"/>
                <a:gd name="connsiteX5" fmla="*/ 901642 w 1818576"/>
                <a:gd name="connsiteY5" fmla="*/ 1890310 h 1892859"/>
                <a:gd name="connsiteX6" fmla="*/ 292199 w 1818576"/>
                <a:gd name="connsiteY6" fmla="*/ 1402336 h 1892859"/>
                <a:gd name="connsiteX7" fmla="*/ 0 w 1818576"/>
                <a:gd name="connsiteY7" fmla="*/ 356484 h 1892859"/>
                <a:gd name="connsiteX8" fmla="*/ 47819 w 1818576"/>
                <a:gd name="connsiteY8" fmla="*/ 65040 h 1892859"/>
                <a:gd name="connsiteX9" fmla="*/ 72914 w 1818576"/>
                <a:gd name="connsiteY9" fmla="*/ 0 h 189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8576" h="1892859">
                  <a:moveTo>
                    <a:pt x="72914" y="0"/>
                  </a:moveTo>
                  <a:lnTo>
                    <a:pt x="1755840" y="0"/>
                  </a:lnTo>
                  <a:lnTo>
                    <a:pt x="1777217" y="59839"/>
                  </a:lnTo>
                  <a:cubicBezTo>
                    <a:pt x="1810067" y="165553"/>
                    <a:pt x="1823065" y="269487"/>
                    <a:pt x="1817220" y="359416"/>
                  </a:cubicBezTo>
                  <a:cubicBezTo>
                    <a:pt x="1802451" y="713538"/>
                    <a:pt x="1605205" y="1306636"/>
                    <a:pt x="1497674" y="1446652"/>
                  </a:cubicBezTo>
                  <a:cubicBezTo>
                    <a:pt x="1381738" y="1608119"/>
                    <a:pt x="990716" y="1924404"/>
                    <a:pt x="901642" y="1890310"/>
                  </a:cubicBezTo>
                  <a:cubicBezTo>
                    <a:pt x="836649" y="1917781"/>
                    <a:pt x="441620" y="1623391"/>
                    <a:pt x="292199" y="1402336"/>
                  </a:cubicBezTo>
                  <a:cubicBezTo>
                    <a:pt x="137027" y="1128816"/>
                    <a:pt x="1044" y="699706"/>
                    <a:pt x="0" y="356484"/>
                  </a:cubicBezTo>
                  <a:cubicBezTo>
                    <a:pt x="2576" y="269150"/>
                    <a:pt x="16808" y="168162"/>
                    <a:pt x="47819" y="65040"/>
                  </a:cubicBezTo>
                  <a:lnTo>
                    <a:pt x="729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58156F48-5F3B-43CA-9069-36F32A4D2743}"/>
              </a:ext>
            </a:extLst>
          </p:cNvPr>
          <p:cNvSpPr/>
          <p:nvPr/>
        </p:nvSpPr>
        <p:spPr>
          <a:xfrm flipH="1">
            <a:off x="2938726" y="1626225"/>
            <a:ext cx="1637757" cy="1728788"/>
          </a:xfrm>
          <a:custGeom>
            <a:avLst/>
            <a:gdLst>
              <a:gd name="connsiteX0" fmla="*/ 0 w 2514600"/>
              <a:gd name="connsiteY0" fmla="*/ 2305050 h 2305050"/>
              <a:gd name="connsiteX1" fmla="*/ 685800 w 2514600"/>
              <a:gd name="connsiteY1" fmla="*/ 533400 h 2305050"/>
              <a:gd name="connsiteX2" fmla="*/ 2514600 w 2514600"/>
              <a:gd name="connsiteY2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2305050">
                <a:moveTo>
                  <a:pt x="0" y="2305050"/>
                </a:moveTo>
                <a:cubicBezTo>
                  <a:pt x="133350" y="1611312"/>
                  <a:pt x="266700" y="917575"/>
                  <a:pt x="685800" y="533400"/>
                </a:cubicBezTo>
                <a:cubicBezTo>
                  <a:pt x="1104900" y="149225"/>
                  <a:pt x="1809750" y="74612"/>
                  <a:pt x="2514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04AAA0C-29E9-4BB9-8FCB-CC20667E62AC}"/>
              </a:ext>
            </a:extLst>
          </p:cNvPr>
          <p:cNvSpPr/>
          <p:nvPr/>
        </p:nvSpPr>
        <p:spPr>
          <a:xfrm flipH="1">
            <a:off x="2938727" y="2414930"/>
            <a:ext cx="1606103" cy="974635"/>
          </a:xfrm>
          <a:custGeom>
            <a:avLst/>
            <a:gdLst>
              <a:gd name="connsiteX0" fmla="*/ 0 w 2514600"/>
              <a:gd name="connsiteY0" fmla="*/ 2305050 h 2305050"/>
              <a:gd name="connsiteX1" fmla="*/ 685800 w 2514600"/>
              <a:gd name="connsiteY1" fmla="*/ 533400 h 2305050"/>
              <a:gd name="connsiteX2" fmla="*/ 2514600 w 2514600"/>
              <a:gd name="connsiteY2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2305050">
                <a:moveTo>
                  <a:pt x="0" y="2305050"/>
                </a:moveTo>
                <a:cubicBezTo>
                  <a:pt x="133350" y="1611312"/>
                  <a:pt x="266700" y="917575"/>
                  <a:pt x="685800" y="533400"/>
                </a:cubicBezTo>
                <a:cubicBezTo>
                  <a:pt x="1104900" y="149225"/>
                  <a:pt x="1809750" y="74612"/>
                  <a:pt x="2514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6C512D7-F7A9-47F6-B5B2-22FE9CAB5A3E}"/>
              </a:ext>
            </a:extLst>
          </p:cNvPr>
          <p:cNvSpPr/>
          <p:nvPr/>
        </p:nvSpPr>
        <p:spPr>
          <a:xfrm flipH="1">
            <a:off x="2938726" y="3134034"/>
            <a:ext cx="1574450" cy="255531"/>
          </a:xfrm>
          <a:custGeom>
            <a:avLst/>
            <a:gdLst>
              <a:gd name="connsiteX0" fmla="*/ 0 w 2514600"/>
              <a:gd name="connsiteY0" fmla="*/ 2305050 h 2305050"/>
              <a:gd name="connsiteX1" fmla="*/ 685800 w 2514600"/>
              <a:gd name="connsiteY1" fmla="*/ 533400 h 2305050"/>
              <a:gd name="connsiteX2" fmla="*/ 2514600 w 2514600"/>
              <a:gd name="connsiteY2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2305050">
                <a:moveTo>
                  <a:pt x="0" y="2305050"/>
                </a:moveTo>
                <a:cubicBezTo>
                  <a:pt x="133350" y="1611312"/>
                  <a:pt x="266700" y="917575"/>
                  <a:pt x="685800" y="533400"/>
                </a:cubicBezTo>
                <a:cubicBezTo>
                  <a:pt x="1104900" y="149225"/>
                  <a:pt x="1809750" y="74612"/>
                  <a:pt x="2514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7AF66F9-C694-4F40-8A30-0A3A7BF0905E}"/>
              </a:ext>
            </a:extLst>
          </p:cNvPr>
          <p:cNvSpPr/>
          <p:nvPr userDrawn="1"/>
        </p:nvSpPr>
        <p:spPr>
          <a:xfrm>
            <a:off x="2318995" y="1300602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6A2ED6B-8A2E-4125-B38F-FB6F69A3783D}"/>
              </a:ext>
            </a:extLst>
          </p:cNvPr>
          <p:cNvSpPr/>
          <p:nvPr userDrawn="1"/>
        </p:nvSpPr>
        <p:spPr>
          <a:xfrm>
            <a:off x="2331958" y="2053883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E0D92BE-7989-412A-9AF3-9BD4F4D582E3}"/>
              </a:ext>
            </a:extLst>
          </p:cNvPr>
          <p:cNvSpPr/>
          <p:nvPr userDrawn="1"/>
        </p:nvSpPr>
        <p:spPr>
          <a:xfrm>
            <a:off x="2344921" y="2807163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E4C3175-B875-467F-84DD-B1D06948471E}"/>
              </a:ext>
            </a:extLst>
          </p:cNvPr>
          <p:cNvSpPr/>
          <p:nvPr userDrawn="1"/>
        </p:nvSpPr>
        <p:spPr>
          <a:xfrm>
            <a:off x="6172058" y="1300602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AC7801E4-170B-43C9-8308-F8B5A5544A8D}"/>
              </a:ext>
            </a:extLst>
          </p:cNvPr>
          <p:cNvSpPr/>
          <p:nvPr userDrawn="1"/>
        </p:nvSpPr>
        <p:spPr>
          <a:xfrm>
            <a:off x="6172058" y="2053883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343995C-E84B-4D72-82DA-0A84D45E9262}"/>
              </a:ext>
            </a:extLst>
          </p:cNvPr>
          <p:cNvSpPr/>
          <p:nvPr userDrawn="1"/>
        </p:nvSpPr>
        <p:spPr>
          <a:xfrm>
            <a:off x="6172058" y="2807163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23" name="Picture Placeholder 18">
            <a:extLst>
              <a:ext uri="{FF2B5EF4-FFF2-40B4-BE49-F238E27FC236}">
                <a16:creationId xmlns="" xmlns:a16="http://schemas.microsoft.com/office/drawing/2014/main" id="{AAB66863-5D55-4FB1-B30A-41FF362D0D8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485842" y="1454500"/>
            <a:ext cx="378033" cy="37803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18">
            <a:extLst>
              <a:ext uri="{FF2B5EF4-FFF2-40B4-BE49-F238E27FC236}">
                <a16:creationId xmlns="" xmlns:a16="http://schemas.microsoft.com/office/drawing/2014/main" id="{5503B850-DDA1-4116-AD22-BAE1C408FC93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2485068" y="2209200"/>
            <a:ext cx="378033" cy="37803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18">
            <a:extLst>
              <a:ext uri="{FF2B5EF4-FFF2-40B4-BE49-F238E27FC236}">
                <a16:creationId xmlns="" xmlns:a16="http://schemas.microsoft.com/office/drawing/2014/main" id="{3829BEBE-DAA8-4781-80F6-7FEA157AD1B7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2484295" y="2963899"/>
            <a:ext cx="378033" cy="37803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18">
            <a:extLst>
              <a:ext uri="{FF2B5EF4-FFF2-40B4-BE49-F238E27FC236}">
                <a16:creationId xmlns="" xmlns:a16="http://schemas.microsoft.com/office/drawing/2014/main" id="{AE4DB931-7E5F-4831-9954-FDC43E30F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328814" y="1457868"/>
            <a:ext cx="378033" cy="37803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18">
            <a:extLst>
              <a:ext uri="{FF2B5EF4-FFF2-40B4-BE49-F238E27FC236}">
                <a16:creationId xmlns="" xmlns:a16="http://schemas.microsoft.com/office/drawing/2014/main" id="{0D91D362-9370-4CF3-A794-641C37060FBB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6328814" y="2206374"/>
            <a:ext cx="378033" cy="37803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18">
            <a:extLst>
              <a:ext uri="{FF2B5EF4-FFF2-40B4-BE49-F238E27FC236}">
                <a16:creationId xmlns="" xmlns:a16="http://schemas.microsoft.com/office/drawing/2014/main" id="{C6C3F8E7-E7B5-42D4-AD42-3F3E3E25039E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6328814" y="2945018"/>
            <a:ext cx="378033" cy="378033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37974F05-9C6F-4FBE-884C-8247E4103271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6864783" y="1300602"/>
            <a:ext cx="1912373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="" xmlns:a16="http://schemas.microsoft.com/office/drawing/2014/main" id="{B4B0EA34-CF55-447F-8A86-FCD9A65B9F48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6864782" y="2072030"/>
            <a:ext cx="1912373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="" xmlns:a16="http://schemas.microsoft.com/office/drawing/2014/main" id="{E0D6843A-99F4-4C06-AD70-998943FF545C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6864781" y="2843457"/>
            <a:ext cx="1912373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="" xmlns:a16="http://schemas.microsoft.com/office/drawing/2014/main" id="{9706D45A-A0F8-409E-A20D-8848C66A6D53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415547" y="1283326"/>
            <a:ext cx="1912373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="" xmlns:a16="http://schemas.microsoft.com/office/drawing/2014/main" id="{D903FFF2-F24B-45FA-BBE5-1F97AB5C7763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415546" y="2054753"/>
            <a:ext cx="1912373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9263424E-014E-4103-94A7-E524B3A1E76F}"/>
              </a:ext>
            </a:extLst>
          </p:cNvPr>
          <p:cNvSpPr>
            <a:spLocks noGrp="1"/>
          </p:cNvSpPr>
          <p:nvPr userDrawn="1">
            <p:ph type="body" sz="quarter" idx="34"/>
          </p:nvPr>
        </p:nvSpPr>
        <p:spPr>
          <a:xfrm>
            <a:off x="415545" y="2826180"/>
            <a:ext cx="1912373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176895BD-6237-433C-B21A-49137E96CFC0}"/>
              </a:ext>
            </a:extLst>
          </p:cNvPr>
          <p:cNvSpPr/>
          <p:nvPr/>
        </p:nvSpPr>
        <p:spPr>
          <a:xfrm>
            <a:off x="4581145" y="1626225"/>
            <a:ext cx="1637757" cy="1728788"/>
          </a:xfrm>
          <a:custGeom>
            <a:avLst/>
            <a:gdLst>
              <a:gd name="connsiteX0" fmla="*/ 0 w 2514600"/>
              <a:gd name="connsiteY0" fmla="*/ 2305050 h 2305050"/>
              <a:gd name="connsiteX1" fmla="*/ 685800 w 2514600"/>
              <a:gd name="connsiteY1" fmla="*/ 533400 h 2305050"/>
              <a:gd name="connsiteX2" fmla="*/ 2514600 w 2514600"/>
              <a:gd name="connsiteY2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2305050">
                <a:moveTo>
                  <a:pt x="0" y="2305050"/>
                </a:moveTo>
                <a:cubicBezTo>
                  <a:pt x="133350" y="1611312"/>
                  <a:pt x="266700" y="917575"/>
                  <a:pt x="685800" y="533400"/>
                </a:cubicBezTo>
                <a:cubicBezTo>
                  <a:pt x="1104900" y="149225"/>
                  <a:pt x="1809750" y="74612"/>
                  <a:pt x="2514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AA719661-4E9D-43DF-B527-9641FBDEE612}"/>
              </a:ext>
            </a:extLst>
          </p:cNvPr>
          <p:cNvSpPr/>
          <p:nvPr/>
        </p:nvSpPr>
        <p:spPr>
          <a:xfrm>
            <a:off x="4612798" y="2414930"/>
            <a:ext cx="1606103" cy="974635"/>
          </a:xfrm>
          <a:custGeom>
            <a:avLst/>
            <a:gdLst>
              <a:gd name="connsiteX0" fmla="*/ 0 w 2514600"/>
              <a:gd name="connsiteY0" fmla="*/ 2305050 h 2305050"/>
              <a:gd name="connsiteX1" fmla="*/ 685800 w 2514600"/>
              <a:gd name="connsiteY1" fmla="*/ 533400 h 2305050"/>
              <a:gd name="connsiteX2" fmla="*/ 2514600 w 2514600"/>
              <a:gd name="connsiteY2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2305050">
                <a:moveTo>
                  <a:pt x="0" y="2305050"/>
                </a:moveTo>
                <a:cubicBezTo>
                  <a:pt x="133350" y="1611312"/>
                  <a:pt x="266700" y="917575"/>
                  <a:pt x="685800" y="533400"/>
                </a:cubicBezTo>
                <a:cubicBezTo>
                  <a:pt x="1104900" y="149225"/>
                  <a:pt x="1809750" y="74612"/>
                  <a:pt x="2514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081C8AFA-1481-46DB-9F6F-73CC4475E9CE}"/>
              </a:ext>
            </a:extLst>
          </p:cNvPr>
          <p:cNvSpPr/>
          <p:nvPr/>
        </p:nvSpPr>
        <p:spPr>
          <a:xfrm>
            <a:off x="4644451" y="3134034"/>
            <a:ext cx="1574450" cy="255531"/>
          </a:xfrm>
          <a:custGeom>
            <a:avLst/>
            <a:gdLst>
              <a:gd name="connsiteX0" fmla="*/ 0 w 2514600"/>
              <a:gd name="connsiteY0" fmla="*/ 2305050 h 2305050"/>
              <a:gd name="connsiteX1" fmla="*/ 685800 w 2514600"/>
              <a:gd name="connsiteY1" fmla="*/ 533400 h 2305050"/>
              <a:gd name="connsiteX2" fmla="*/ 2514600 w 2514600"/>
              <a:gd name="connsiteY2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2305050">
                <a:moveTo>
                  <a:pt x="0" y="2305050"/>
                </a:moveTo>
                <a:cubicBezTo>
                  <a:pt x="133350" y="1611312"/>
                  <a:pt x="266700" y="917575"/>
                  <a:pt x="685800" y="533400"/>
                </a:cubicBezTo>
                <a:cubicBezTo>
                  <a:pt x="1104900" y="149225"/>
                  <a:pt x="1809750" y="74612"/>
                  <a:pt x="2514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build="p">
        <p:tmplLst>
          <p:tmpl lvl="1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/>
      <p:bldP spid="31" grpId="0" build="p"/>
      <p:bldP spid="32" grpId="0" build="p">
        <p:tmplLst>
          <p:tmpl lvl="1">
            <p:tnLst>
              <p:par>
                <p:cTn xmlns:p14="http://schemas.microsoft.com/office/powerpoint/2010/main" presetID="22" presetClass="entr" presetSubtype="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/>
      <p:bldP spid="34" grpId="0" build="p"/>
      <p:bldP spid="36" grpId="0" animBg="1"/>
      <p:bldP spid="37" grpId="0" animBg="1"/>
      <p:bldP spid="38" grpId="0" animBg="1"/>
    </p:bld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D886C7-86B5-4C1E-B8C8-2888F700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66206"/>
            <a:ext cx="7886700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94809E59-485D-4A9F-A7E9-33227DA0486E}"/>
              </a:ext>
            </a:extLst>
          </p:cNvPr>
          <p:cNvSpPr/>
          <p:nvPr userDrawn="1"/>
        </p:nvSpPr>
        <p:spPr>
          <a:xfrm>
            <a:off x="2173860" y="2549179"/>
            <a:ext cx="1075359" cy="1075359"/>
          </a:xfrm>
          <a:prstGeom prst="arc">
            <a:avLst>
              <a:gd name="adj1" fmla="val 17570985"/>
              <a:gd name="adj2" fmla="val 15959423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78F4BD8-1BEF-4606-835F-3B215C4C1ECB}"/>
              </a:ext>
            </a:extLst>
          </p:cNvPr>
          <p:cNvGrpSpPr/>
          <p:nvPr userDrawn="1"/>
        </p:nvGrpSpPr>
        <p:grpSpPr>
          <a:xfrm>
            <a:off x="1306755" y="1752348"/>
            <a:ext cx="2809566" cy="2688072"/>
            <a:chOff x="1742341" y="2336463"/>
            <a:chExt cx="3746087" cy="3584096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EAF8ED6F-D261-47F2-8D23-219CAD2F603A}"/>
                </a:ext>
              </a:extLst>
            </p:cNvPr>
            <p:cNvSpPr/>
            <p:nvPr userDrawn="1"/>
          </p:nvSpPr>
          <p:spPr>
            <a:xfrm rot="2737401">
              <a:off x="2873492" y="2336463"/>
              <a:ext cx="1483786" cy="1483785"/>
            </a:xfrm>
            <a:custGeom>
              <a:avLst/>
              <a:gdLst>
                <a:gd name="connsiteX0" fmla="*/ 1271076 w 1483786"/>
                <a:gd name="connsiteY0" fmla="*/ 1251290 h 1483785"/>
                <a:gd name="connsiteX1" fmla="*/ 1272220 w 1483786"/>
                <a:gd name="connsiteY1" fmla="*/ 1356456 h 1483785"/>
                <a:gd name="connsiteX2" fmla="*/ 1377386 w 1483786"/>
                <a:gd name="connsiteY2" fmla="*/ 1355311 h 1483785"/>
                <a:gd name="connsiteX3" fmla="*/ 1376242 w 1483786"/>
                <a:gd name="connsiteY3" fmla="*/ 1250145 h 1483785"/>
                <a:gd name="connsiteX4" fmla="*/ 1271076 w 1483786"/>
                <a:gd name="connsiteY4" fmla="*/ 1251290 h 1483785"/>
                <a:gd name="connsiteX5" fmla="*/ 301376 w 1483786"/>
                <a:gd name="connsiteY5" fmla="*/ 301377 h 1483785"/>
                <a:gd name="connsiteX6" fmla="*/ 253714 w 1483786"/>
                <a:gd name="connsiteY6" fmla="*/ 416444 h 1483785"/>
                <a:gd name="connsiteX7" fmla="*/ 253714 w 1483786"/>
                <a:gd name="connsiteY7" fmla="*/ 1067341 h 1483785"/>
                <a:gd name="connsiteX8" fmla="*/ 416444 w 1483786"/>
                <a:gd name="connsiteY8" fmla="*/ 1230070 h 1483785"/>
                <a:gd name="connsiteX9" fmla="*/ 1067341 w 1483786"/>
                <a:gd name="connsiteY9" fmla="*/ 1230070 h 1483785"/>
                <a:gd name="connsiteX10" fmla="*/ 1230070 w 1483786"/>
                <a:gd name="connsiteY10" fmla="*/ 1067341 h 1483785"/>
                <a:gd name="connsiteX11" fmla="*/ 1230071 w 1483786"/>
                <a:gd name="connsiteY11" fmla="*/ 416443 h 1483785"/>
                <a:gd name="connsiteX12" fmla="*/ 1067341 w 1483786"/>
                <a:gd name="connsiteY12" fmla="*/ 253715 h 1483785"/>
                <a:gd name="connsiteX13" fmla="*/ 416443 w 1483786"/>
                <a:gd name="connsiteY13" fmla="*/ 253715 h 1483785"/>
                <a:gd name="connsiteX14" fmla="*/ 301376 w 1483786"/>
                <a:gd name="connsiteY14" fmla="*/ 301377 h 1483785"/>
                <a:gd name="connsiteX15" fmla="*/ 72433 w 1483786"/>
                <a:gd name="connsiteY15" fmla="*/ 72433 h 1483785"/>
                <a:gd name="connsiteX16" fmla="*/ 247302 w 1483786"/>
                <a:gd name="connsiteY16" fmla="*/ 0 h 1483785"/>
                <a:gd name="connsiteX17" fmla="*/ 1236483 w 1483786"/>
                <a:gd name="connsiteY17" fmla="*/ 0 h 1483785"/>
                <a:gd name="connsiteX18" fmla="*/ 1483786 w 1483786"/>
                <a:gd name="connsiteY18" fmla="*/ 247302 h 1483785"/>
                <a:gd name="connsiteX19" fmla="*/ 1483786 w 1483786"/>
                <a:gd name="connsiteY19" fmla="*/ 1236483 h 1483785"/>
                <a:gd name="connsiteX20" fmla="*/ 1236484 w 1483786"/>
                <a:gd name="connsiteY20" fmla="*/ 1483785 h 1483785"/>
                <a:gd name="connsiteX21" fmla="*/ 247303 w 1483786"/>
                <a:gd name="connsiteY21" fmla="*/ 1483785 h 1483785"/>
                <a:gd name="connsiteX22" fmla="*/ 0 w 1483786"/>
                <a:gd name="connsiteY22" fmla="*/ 1236483 h 1483785"/>
                <a:gd name="connsiteX23" fmla="*/ 0 w 1483786"/>
                <a:gd name="connsiteY23" fmla="*/ 247302 h 1483785"/>
                <a:gd name="connsiteX24" fmla="*/ 72433 w 1483786"/>
                <a:gd name="connsiteY24" fmla="*/ 72433 h 148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3786" h="1483785">
                  <a:moveTo>
                    <a:pt x="1271076" y="1251290"/>
                  </a:moveTo>
                  <a:cubicBezTo>
                    <a:pt x="1242351" y="1280646"/>
                    <a:pt x="1242863" y="1327731"/>
                    <a:pt x="1272220" y="1356456"/>
                  </a:cubicBezTo>
                  <a:cubicBezTo>
                    <a:pt x="1301576" y="1385180"/>
                    <a:pt x="1348661" y="1384668"/>
                    <a:pt x="1377386" y="1355311"/>
                  </a:cubicBezTo>
                  <a:cubicBezTo>
                    <a:pt x="1406110" y="1325955"/>
                    <a:pt x="1405598" y="1278870"/>
                    <a:pt x="1376242" y="1250145"/>
                  </a:cubicBezTo>
                  <a:cubicBezTo>
                    <a:pt x="1346885" y="1221421"/>
                    <a:pt x="1299800" y="1221933"/>
                    <a:pt x="1271076" y="1251290"/>
                  </a:cubicBezTo>
                  <a:close/>
                  <a:moveTo>
                    <a:pt x="301376" y="301377"/>
                  </a:moveTo>
                  <a:cubicBezTo>
                    <a:pt x="271928" y="330825"/>
                    <a:pt x="253714" y="371507"/>
                    <a:pt x="253714" y="416444"/>
                  </a:cubicBezTo>
                  <a:lnTo>
                    <a:pt x="253714" y="1067341"/>
                  </a:lnTo>
                  <a:cubicBezTo>
                    <a:pt x="253714" y="1157214"/>
                    <a:pt x="326571" y="1230070"/>
                    <a:pt x="416444" y="1230070"/>
                  </a:cubicBezTo>
                  <a:lnTo>
                    <a:pt x="1067341" y="1230070"/>
                  </a:lnTo>
                  <a:cubicBezTo>
                    <a:pt x="1157214" y="1230070"/>
                    <a:pt x="1230071" y="1157214"/>
                    <a:pt x="1230070" y="1067341"/>
                  </a:cubicBezTo>
                  <a:lnTo>
                    <a:pt x="1230071" y="416443"/>
                  </a:lnTo>
                  <a:cubicBezTo>
                    <a:pt x="1230070" y="326571"/>
                    <a:pt x="1157214" y="253715"/>
                    <a:pt x="1067341" y="253715"/>
                  </a:cubicBezTo>
                  <a:lnTo>
                    <a:pt x="416443" y="253715"/>
                  </a:lnTo>
                  <a:cubicBezTo>
                    <a:pt x="371507" y="253715"/>
                    <a:pt x="330825" y="271929"/>
                    <a:pt x="301376" y="301377"/>
                  </a:cubicBezTo>
                  <a:close/>
                  <a:moveTo>
                    <a:pt x="72433" y="72433"/>
                  </a:moveTo>
                  <a:cubicBezTo>
                    <a:pt x="117187" y="27680"/>
                    <a:pt x="179012" y="0"/>
                    <a:pt x="247302" y="0"/>
                  </a:cubicBezTo>
                  <a:lnTo>
                    <a:pt x="1236483" y="0"/>
                  </a:lnTo>
                  <a:cubicBezTo>
                    <a:pt x="1373065" y="0"/>
                    <a:pt x="1483786" y="110721"/>
                    <a:pt x="1483786" y="247302"/>
                  </a:cubicBezTo>
                  <a:lnTo>
                    <a:pt x="1483786" y="1236483"/>
                  </a:lnTo>
                  <a:cubicBezTo>
                    <a:pt x="1483786" y="1373064"/>
                    <a:pt x="1373065" y="1483785"/>
                    <a:pt x="1236484" y="1483785"/>
                  </a:cubicBezTo>
                  <a:lnTo>
                    <a:pt x="247303" y="1483785"/>
                  </a:lnTo>
                  <a:cubicBezTo>
                    <a:pt x="110721" y="1483785"/>
                    <a:pt x="0" y="1373064"/>
                    <a:pt x="0" y="1236483"/>
                  </a:cubicBezTo>
                  <a:lnTo>
                    <a:pt x="0" y="247302"/>
                  </a:lnTo>
                  <a:cubicBezTo>
                    <a:pt x="0" y="179012"/>
                    <a:pt x="27680" y="117186"/>
                    <a:pt x="72433" y="724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FEAF5DAA-191A-41F7-A2F3-25B1F2E1A6DC}"/>
                </a:ext>
              </a:extLst>
            </p:cNvPr>
            <p:cNvSpPr/>
            <p:nvPr userDrawn="1"/>
          </p:nvSpPr>
          <p:spPr>
            <a:xfrm rot="2737401">
              <a:off x="4004643" y="3373918"/>
              <a:ext cx="1483786" cy="1483785"/>
            </a:xfrm>
            <a:custGeom>
              <a:avLst/>
              <a:gdLst>
                <a:gd name="connsiteX0" fmla="*/ 110995 w 1483786"/>
                <a:gd name="connsiteY0" fmla="*/ 1253033 h 1483785"/>
                <a:gd name="connsiteX1" fmla="*/ 112140 w 1483786"/>
                <a:gd name="connsiteY1" fmla="*/ 1358199 h 1483785"/>
                <a:gd name="connsiteX2" fmla="*/ 217306 w 1483786"/>
                <a:gd name="connsiteY2" fmla="*/ 1357055 h 1483785"/>
                <a:gd name="connsiteX3" fmla="*/ 216161 w 1483786"/>
                <a:gd name="connsiteY3" fmla="*/ 1251889 h 1483785"/>
                <a:gd name="connsiteX4" fmla="*/ 110995 w 1483786"/>
                <a:gd name="connsiteY4" fmla="*/ 1253033 h 1483785"/>
                <a:gd name="connsiteX5" fmla="*/ 301376 w 1483786"/>
                <a:gd name="connsiteY5" fmla="*/ 301377 h 1483785"/>
                <a:gd name="connsiteX6" fmla="*/ 253714 w 1483786"/>
                <a:gd name="connsiteY6" fmla="*/ 416444 h 1483785"/>
                <a:gd name="connsiteX7" fmla="*/ 253714 w 1483786"/>
                <a:gd name="connsiteY7" fmla="*/ 1067341 h 1483785"/>
                <a:gd name="connsiteX8" fmla="*/ 416444 w 1483786"/>
                <a:gd name="connsiteY8" fmla="*/ 1230070 h 1483785"/>
                <a:gd name="connsiteX9" fmla="*/ 1067341 w 1483786"/>
                <a:gd name="connsiteY9" fmla="*/ 1230070 h 1483785"/>
                <a:gd name="connsiteX10" fmla="*/ 1230070 w 1483786"/>
                <a:gd name="connsiteY10" fmla="*/ 1067341 h 1483785"/>
                <a:gd name="connsiteX11" fmla="*/ 1230071 w 1483786"/>
                <a:gd name="connsiteY11" fmla="*/ 416444 h 1483785"/>
                <a:gd name="connsiteX12" fmla="*/ 1067341 w 1483786"/>
                <a:gd name="connsiteY12" fmla="*/ 253715 h 1483785"/>
                <a:gd name="connsiteX13" fmla="*/ 416443 w 1483786"/>
                <a:gd name="connsiteY13" fmla="*/ 253715 h 1483785"/>
                <a:gd name="connsiteX14" fmla="*/ 301376 w 1483786"/>
                <a:gd name="connsiteY14" fmla="*/ 301377 h 1483785"/>
                <a:gd name="connsiteX15" fmla="*/ 72433 w 1483786"/>
                <a:gd name="connsiteY15" fmla="*/ 72433 h 1483785"/>
                <a:gd name="connsiteX16" fmla="*/ 247302 w 1483786"/>
                <a:gd name="connsiteY16" fmla="*/ 0 h 1483785"/>
                <a:gd name="connsiteX17" fmla="*/ 1236483 w 1483786"/>
                <a:gd name="connsiteY17" fmla="*/ 0 h 1483785"/>
                <a:gd name="connsiteX18" fmla="*/ 1483786 w 1483786"/>
                <a:gd name="connsiteY18" fmla="*/ 247302 h 1483785"/>
                <a:gd name="connsiteX19" fmla="*/ 1483786 w 1483786"/>
                <a:gd name="connsiteY19" fmla="*/ 1236483 h 1483785"/>
                <a:gd name="connsiteX20" fmla="*/ 1236483 w 1483786"/>
                <a:gd name="connsiteY20" fmla="*/ 1483785 h 1483785"/>
                <a:gd name="connsiteX21" fmla="*/ 247303 w 1483786"/>
                <a:gd name="connsiteY21" fmla="*/ 1483785 h 1483785"/>
                <a:gd name="connsiteX22" fmla="*/ 0 w 1483786"/>
                <a:gd name="connsiteY22" fmla="*/ 1236483 h 1483785"/>
                <a:gd name="connsiteX23" fmla="*/ 0 w 1483786"/>
                <a:gd name="connsiteY23" fmla="*/ 247302 h 1483785"/>
                <a:gd name="connsiteX24" fmla="*/ 72433 w 1483786"/>
                <a:gd name="connsiteY24" fmla="*/ 72433 h 148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3786" h="1483785">
                  <a:moveTo>
                    <a:pt x="110995" y="1253033"/>
                  </a:moveTo>
                  <a:cubicBezTo>
                    <a:pt x="82271" y="1282390"/>
                    <a:pt x="82783" y="1329475"/>
                    <a:pt x="112140" y="1358199"/>
                  </a:cubicBezTo>
                  <a:cubicBezTo>
                    <a:pt x="141496" y="1386924"/>
                    <a:pt x="188581" y="1386411"/>
                    <a:pt x="217306" y="1357055"/>
                  </a:cubicBezTo>
                  <a:cubicBezTo>
                    <a:pt x="246030" y="1327698"/>
                    <a:pt x="245518" y="1280614"/>
                    <a:pt x="216161" y="1251889"/>
                  </a:cubicBezTo>
                  <a:cubicBezTo>
                    <a:pt x="186805" y="1223164"/>
                    <a:pt x="139720" y="1223677"/>
                    <a:pt x="110995" y="1253033"/>
                  </a:cubicBezTo>
                  <a:close/>
                  <a:moveTo>
                    <a:pt x="301376" y="301377"/>
                  </a:moveTo>
                  <a:cubicBezTo>
                    <a:pt x="271928" y="330825"/>
                    <a:pt x="253714" y="371507"/>
                    <a:pt x="253714" y="416444"/>
                  </a:cubicBezTo>
                  <a:lnTo>
                    <a:pt x="253714" y="1067341"/>
                  </a:lnTo>
                  <a:cubicBezTo>
                    <a:pt x="253714" y="1157214"/>
                    <a:pt x="326571" y="1230070"/>
                    <a:pt x="416444" y="1230070"/>
                  </a:cubicBezTo>
                  <a:lnTo>
                    <a:pt x="1067341" y="1230070"/>
                  </a:lnTo>
                  <a:cubicBezTo>
                    <a:pt x="1157214" y="1230070"/>
                    <a:pt x="1230071" y="1157214"/>
                    <a:pt x="1230070" y="1067341"/>
                  </a:cubicBezTo>
                  <a:lnTo>
                    <a:pt x="1230071" y="416444"/>
                  </a:lnTo>
                  <a:cubicBezTo>
                    <a:pt x="1230070" y="326571"/>
                    <a:pt x="1157214" y="253715"/>
                    <a:pt x="1067341" y="253715"/>
                  </a:cubicBezTo>
                  <a:lnTo>
                    <a:pt x="416443" y="253715"/>
                  </a:lnTo>
                  <a:cubicBezTo>
                    <a:pt x="371507" y="253715"/>
                    <a:pt x="330825" y="271929"/>
                    <a:pt x="301376" y="301377"/>
                  </a:cubicBezTo>
                  <a:close/>
                  <a:moveTo>
                    <a:pt x="72433" y="72433"/>
                  </a:moveTo>
                  <a:cubicBezTo>
                    <a:pt x="117187" y="27680"/>
                    <a:pt x="179012" y="0"/>
                    <a:pt x="247302" y="0"/>
                  </a:cubicBezTo>
                  <a:lnTo>
                    <a:pt x="1236483" y="0"/>
                  </a:lnTo>
                  <a:cubicBezTo>
                    <a:pt x="1373065" y="0"/>
                    <a:pt x="1483786" y="110721"/>
                    <a:pt x="1483786" y="247302"/>
                  </a:cubicBezTo>
                  <a:lnTo>
                    <a:pt x="1483786" y="1236483"/>
                  </a:lnTo>
                  <a:cubicBezTo>
                    <a:pt x="1483786" y="1373064"/>
                    <a:pt x="1373065" y="1483785"/>
                    <a:pt x="1236483" y="1483785"/>
                  </a:cubicBezTo>
                  <a:lnTo>
                    <a:pt x="247303" y="1483785"/>
                  </a:lnTo>
                  <a:cubicBezTo>
                    <a:pt x="110721" y="1483785"/>
                    <a:pt x="0" y="1373064"/>
                    <a:pt x="0" y="1236483"/>
                  </a:cubicBezTo>
                  <a:lnTo>
                    <a:pt x="0" y="247302"/>
                  </a:lnTo>
                  <a:cubicBezTo>
                    <a:pt x="0" y="179012"/>
                    <a:pt x="27680" y="117186"/>
                    <a:pt x="72433" y="72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85DDD2A-334E-4751-A61A-57D2874BED48}"/>
                </a:ext>
              </a:extLst>
            </p:cNvPr>
            <p:cNvSpPr/>
            <p:nvPr userDrawn="1"/>
          </p:nvSpPr>
          <p:spPr>
            <a:xfrm rot="2737401">
              <a:off x="2873492" y="4436773"/>
              <a:ext cx="1483786" cy="1483785"/>
            </a:xfrm>
            <a:custGeom>
              <a:avLst/>
              <a:gdLst>
                <a:gd name="connsiteX0" fmla="*/ 301376 w 1483786"/>
                <a:gd name="connsiteY0" fmla="*/ 301377 h 1483785"/>
                <a:gd name="connsiteX1" fmla="*/ 253714 w 1483786"/>
                <a:gd name="connsiteY1" fmla="*/ 416444 h 1483785"/>
                <a:gd name="connsiteX2" fmla="*/ 253715 w 1483786"/>
                <a:gd name="connsiteY2" fmla="*/ 1067341 h 1483785"/>
                <a:gd name="connsiteX3" fmla="*/ 416444 w 1483786"/>
                <a:gd name="connsiteY3" fmla="*/ 1230070 h 1483785"/>
                <a:gd name="connsiteX4" fmla="*/ 1067341 w 1483786"/>
                <a:gd name="connsiteY4" fmla="*/ 1230070 h 1483785"/>
                <a:gd name="connsiteX5" fmla="*/ 1230070 w 1483786"/>
                <a:gd name="connsiteY5" fmla="*/ 1067341 h 1483785"/>
                <a:gd name="connsiteX6" fmla="*/ 1230071 w 1483786"/>
                <a:gd name="connsiteY6" fmla="*/ 416444 h 1483785"/>
                <a:gd name="connsiteX7" fmla="*/ 1067342 w 1483786"/>
                <a:gd name="connsiteY7" fmla="*/ 253715 h 1483785"/>
                <a:gd name="connsiteX8" fmla="*/ 416443 w 1483786"/>
                <a:gd name="connsiteY8" fmla="*/ 253715 h 1483785"/>
                <a:gd name="connsiteX9" fmla="*/ 301376 w 1483786"/>
                <a:gd name="connsiteY9" fmla="*/ 301377 h 1483785"/>
                <a:gd name="connsiteX10" fmla="*/ 113972 w 1483786"/>
                <a:gd name="connsiteY10" fmla="*/ 119094 h 1483785"/>
                <a:gd name="connsiteX11" fmla="*/ 115116 w 1483786"/>
                <a:gd name="connsiteY11" fmla="*/ 224260 h 1483785"/>
                <a:gd name="connsiteX12" fmla="*/ 220282 w 1483786"/>
                <a:gd name="connsiteY12" fmla="*/ 223115 h 1483785"/>
                <a:gd name="connsiteX13" fmla="*/ 219138 w 1483786"/>
                <a:gd name="connsiteY13" fmla="*/ 117949 h 1483785"/>
                <a:gd name="connsiteX14" fmla="*/ 113972 w 1483786"/>
                <a:gd name="connsiteY14" fmla="*/ 119094 h 1483785"/>
                <a:gd name="connsiteX15" fmla="*/ 72433 w 1483786"/>
                <a:gd name="connsiteY15" fmla="*/ 72433 h 1483785"/>
                <a:gd name="connsiteX16" fmla="*/ 247303 w 1483786"/>
                <a:gd name="connsiteY16" fmla="*/ 0 h 1483785"/>
                <a:gd name="connsiteX17" fmla="*/ 1236483 w 1483786"/>
                <a:gd name="connsiteY17" fmla="*/ 0 h 1483785"/>
                <a:gd name="connsiteX18" fmla="*/ 1483786 w 1483786"/>
                <a:gd name="connsiteY18" fmla="*/ 247302 h 1483785"/>
                <a:gd name="connsiteX19" fmla="*/ 1483786 w 1483786"/>
                <a:gd name="connsiteY19" fmla="*/ 1236483 h 1483785"/>
                <a:gd name="connsiteX20" fmla="*/ 1236483 w 1483786"/>
                <a:gd name="connsiteY20" fmla="*/ 1483785 h 1483785"/>
                <a:gd name="connsiteX21" fmla="*/ 247303 w 1483786"/>
                <a:gd name="connsiteY21" fmla="*/ 1483785 h 1483785"/>
                <a:gd name="connsiteX22" fmla="*/ 0 w 1483786"/>
                <a:gd name="connsiteY22" fmla="*/ 1236483 h 1483785"/>
                <a:gd name="connsiteX23" fmla="*/ 0 w 1483786"/>
                <a:gd name="connsiteY23" fmla="*/ 247302 h 1483785"/>
                <a:gd name="connsiteX24" fmla="*/ 72433 w 1483786"/>
                <a:gd name="connsiteY24" fmla="*/ 72433 h 148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3786" h="1483785">
                  <a:moveTo>
                    <a:pt x="301376" y="301377"/>
                  </a:moveTo>
                  <a:cubicBezTo>
                    <a:pt x="271928" y="330825"/>
                    <a:pt x="253714" y="371507"/>
                    <a:pt x="253714" y="416444"/>
                  </a:cubicBezTo>
                  <a:lnTo>
                    <a:pt x="253715" y="1067341"/>
                  </a:lnTo>
                  <a:cubicBezTo>
                    <a:pt x="253714" y="1157214"/>
                    <a:pt x="326571" y="1230070"/>
                    <a:pt x="416444" y="1230070"/>
                  </a:cubicBezTo>
                  <a:lnTo>
                    <a:pt x="1067341" y="1230070"/>
                  </a:lnTo>
                  <a:cubicBezTo>
                    <a:pt x="1157214" y="1230070"/>
                    <a:pt x="1230071" y="1157214"/>
                    <a:pt x="1230070" y="1067341"/>
                  </a:cubicBezTo>
                  <a:lnTo>
                    <a:pt x="1230071" y="416444"/>
                  </a:lnTo>
                  <a:cubicBezTo>
                    <a:pt x="1230071" y="326571"/>
                    <a:pt x="1157213" y="253715"/>
                    <a:pt x="1067342" y="253715"/>
                  </a:cubicBezTo>
                  <a:lnTo>
                    <a:pt x="416443" y="253715"/>
                  </a:lnTo>
                  <a:cubicBezTo>
                    <a:pt x="371507" y="253715"/>
                    <a:pt x="330825" y="271929"/>
                    <a:pt x="301376" y="301377"/>
                  </a:cubicBezTo>
                  <a:close/>
                  <a:moveTo>
                    <a:pt x="113972" y="119094"/>
                  </a:moveTo>
                  <a:cubicBezTo>
                    <a:pt x="85248" y="148450"/>
                    <a:pt x="85760" y="195535"/>
                    <a:pt x="115116" y="224260"/>
                  </a:cubicBezTo>
                  <a:cubicBezTo>
                    <a:pt x="144473" y="252984"/>
                    <a:pt x="191558" y="252472"/>
                    <a:pt x="220282" y="223115"/>
                  </a:cubicBezTo>
                  <a:cubicBezTo>
                    <a:pt x="249007" y="193759"/>
                    <a:pt x="248495" y="146674"/>
                    <a:pt x="219138" y="117949"/>
                  </a:cubicBezTo>
                  <a:cubicBezTo>
                    <a:pt x="189782" y="89225"/>
                    <a:pt x="142697" y="89737"/>
                    <a:pt x="113972" y="119094"/>
                  </a:cubicBezTo>
                  <a:close/>
                  <a:moveTo>
                    <a:pt x="72433" y="72433"/>
                  </a:moveTo>
                  <a:cubicBezTo>
                    <a:pt x="117187" y="27680"/>
                    <a:pt x="179012" y="0"/>
                    <a:pt x="247303" y="0"/>
                  </a:cubicBezTo>
                  <a:lnTo>
                    <a:pt x="1236483" y="0"/>
                  </a:lnTo>
                  <a:cubicBezTo>
                    <a:pt x="1373065" y="0"/>
                    <a:pt x="1483786" y="110721"/>
                    <a:pt x="1483786" y="247302"/>
                  </a:cubicBezTo>
                  <a:lnTo>
                    <a:pt x="1483786" y="1236483"/>
                  </a:lnTo>
                  <a:cubicBezTo>
                    <a:pt x="1483786" y="1373064"/>
                    <a:pt x="1373065" y="1483785"/>
                    <a:pt x="1236483" y="1483785"/>
                  </a:cubicBezTo>
                  <a:lnTo>
                    <a:pt x="247303" y="1483785"/>
                  </a:lnTo>
                  <a:cubicBezTo>
                    <a:pt x="110721" y="1483785"/>
                    <a:pt x="0" y="1373064"/>
                    <a:pt x="0" y="1236483"/>
                  </a:cubicBezTo>
                  <a:lnTo>
                    <a:pt x="0" y="247302"/>
                  </a:lnTo>
                  <a:cubicBezTo>
                    <a:pt x="0" y="179012"/>
                    <a:pt x="27680" y="117186"/>
                    <a:pt x="72433" y="724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009DD04-F8DA-4C3B-B0BB-0BD030BAE292}"/>
                </a:ext>
              </a:extLst>
            </p:cNvPr>
            <p:cNvSpPr/>
            <p:nvPr userDrawn="1"/>
          </p:nvSpPr>
          <p:spPr>
            <a:xfrm rot="2737401">
              <a:off x="1742341" y="3373918"/>
              <a:ext cx="1483786" cy="1483785"/>
            </a:xfrm>
            <a:custGeom>
              <a:avLst/>
              <a:gdLst>
                <a:gd name="connsiteX0" fmla="*/ 1262810 w 1483786"/>
                <a:gd name="connsiteY0" fmla="*/ 103179 h 1483785"/>
                <a:gd name="connsiteX1" fmla="*/ 1263954 w 1483786"/>
                <a:gd name="connsiteY1" fmla="*/ 208345 h 1483785"/>
                <a:gd name="connsiteX2" fmla="*/ 1369120 w 1483786"/>
                <a:gd name="connsiteY2" fmla="*/ 207201 h 1483785"/>
                <a:gd name="connsiteX3" fmla="*/ 1367976 w 1483786"/>
                <a:gd name="connsiteY3" fmla="*/ 102035 h 1483785"/>
                <a:gd name="connsiteX4" fmla="*/ 1262810 w 1483786"/>
                <a:gd name="connsiteY4" fmla="*/ 103179 h 1483785"/>
                <a:gd name="connsiteX5" fmla="*/ 301376 w 1483786"/>
                <a:gd name="connsiteY5" fmla="*/ 301377 h 1483785"/>
                <a:gd name="connsiteX6" fmla="*/ 253714 w 1483786"/>
                <a:gd name="connsiteY6" fmla="*/ 416444 h 1483785"/>
                <a:gd name="connsiteX7" fmla="*/ 253714 w 1483786"/>
                <a:gd name="connsiteY7" fmla="*/ 1067341 h 1483785"/>
                <a:gd name="connsiteX8" fmla="*/ 416444 w 1483786"/>
                <a:gd name="connsiteY8" fmla="*/ 1230070 h 1483785"/>
                <a:gd name="connsiteX9" fmla="*/ 1067341 w 1483786"/>
                <a:gd name="connsiteY9" fmla="*/ 1230070 h 1483785"/>
                <a:gd name="connsiteX10" fmla="*/ 1230070 w 1483786"/>
                <a:gd name="connsiteY10" fmla="*/ 1067341 h 1483785"/>
                <a:gd name="connsiteX11" fmla="*/ 1230071 w 1483786"/>
                <a:gd name="connsiteY11" fmla="*/ 416444 h 1483785"/>
                <a:gd name="connsiteX12" fmla="*/ 1067341 w 1483786"/>
                <a:gd name="connsiteY12" fmla="*/ 253715 h 1483785"/>
                <a:gd name="connsiteX13" fmla="*/ 416443 w 1483786"/>
                <a:gd name="connsiteY13" fmla="*/ 253715 h 1483785"/>
                <a:gd name="connsiteX14" fmla="*/ 301376 w 1483786"/>
                <a:gd name="connsiteY14" fmla="*/ 301377 h 1483785"/>
                <a:gd name="connsiteX15" fmla="*/ 72433 w 1483786"/>
                <a:gd name="connsiteY15" fmla="*/ 72433 h 1483785"/>
                <a:gd name="connsiteX16" fmla="*/ 247302 w 1483786"/>
                <a:gd name="connsiteY16" fmla="*/ 0 h 1483785"/>
                <a:gd name="connsiteX17" fmla="*/ 1236483 w 1483786"/>
                <a:gd name="connsiteY17" fmla="*/ 0 h 1483785"/>
                <a:gd name="connsiteX18" fmla="*/ 1483786 w 1483786"/>
                <a:gd name="connsiteY18" fmla="*/ 247302 h 1483785"/>
                <a:gd name="connsiteX19" fmla="*/ 1483786 w 1483786"/>
                <a:gd name="connsiteY19" fmla="*/ 1236483 h 1483785"/>
                <a:gd name="connsiteX20" fmla="*/ 1236483 w 1483786"/>
                <a:gd name="connsiteY20" fmla="*/ 1483785 h 1483785"/>
                <a:gd name="connsiteX21" fmla="*/ 247302 w 1483786"/>
                <a:gd name="connsiteY21" fmla="*/ 1483785 h 1483785"/>
                <a:gd name="connsiteX22" fmla="*/ 0 w 1483786"/>
                <a:gd name="connsiteY22" fmla="*/ 1236483 h 1483785"/>
                <a:gd name="connsiteX23" fmla="*/ 0 w 1483786"/>
                <a:gd name="connsiteY23" fmla="*/ 247302 h 1483785"/>
                <a:gd name="connsiteX24" fmla="*/ 72433 w 1483786"/>
                <a:gd name="connsiteY24" fmla="*/ 72433 h 148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3786" h="1483785">
                  <a:moveTo>
                    <a:pt x="1262810" y="103179"/>
                  </a:moveTo>
                  <a:cubicBezTo>
                    <a:pt x="1234086" y="132536"/>
                    <a:pt x="1234598" y="179621"/>
                    <a:pt x="1263954" y="208345"/>
                  </a:cubicBezTo>
                  <a:cubicBezTo>
                    <a:pt x="1293311" y="237070"/>
                    <a:pt x="1340396" y="236558"/>
                    <a:pt x="1369120" y="207201"/>
                  </a:cubicBezTo>
                  <a:cubicBezTo>
                    <a:pt x="1397845" y="177845"/>
                    <a:pt x="1397333" y="130760"/>
                    <a:pt x="1367976" y="102035"/>
                  </a:cubicBezTo>
                  <a:cubicBezTo>
                    <a:pt x="1338620" y="73311"/>
                    <a:pt x="1291535" y="73823"/>
                    <a:pt x="1262810" y="103179"/>
                  </a:cubicBezTo>
                  <a:close/>
                  <a:moveTo>
                    <a:pt x="301376" y="301377"/>
                  </a:moveTo>
                  <a:cubicBezTo>
                    <a:pt x="271928" y="330825"/>
                    <a:pt x="253714" y="371507"/>
                    <a:pt x="253714" y="416444"/>
                  </a:cubicBezTo>
                  <a:lnTo>
                    <a:pt x="253714" y="1067341"/>
                  </a:lnTo>
                  <a:cubicBezTo>
                    <a:pt x="253714" y="1157214"/>
                    <a:pt x="326571" y="1230070"/>
                    <a:pt x="416444" y="1230070"/>
                  </a:cubicBezTo>
                  <a:lnTo>
                    <a:pt x="1067341" y="1230070"/>
                  </a:lnTo>
                  <a:cubicBezTo>
                    <a:pt x="1157214" y="1230070"/>
                    <a:pt x="1230071" y="1157214"/>
                    <a:pt x="1230070" y="1067341"/>
                  </a:cubicBezTo>
                  <a:lnTo>
                    <a:pt x="1230071" y="416444"/>
                  </a:lnTo>
                  <a:cubicBezTo>
                    <a:pt x="1230070" y="326571"/>
                    <a:pt x="1157214" y="253715"/>
                    <a:pt x="1067341" y="253715"/>
                  </a:cubicBezTo>
                  <a:lnTo>
                    <a:pt x="416443" y="253715"/>
                  </a:lnTo>
                  <a:cubicBezTo>
                    <a:pt x="371507" y="253715"/>
                    <a:pt x="330825" y="271929"/>
                    <a:pt x="301376" y="301377"/>
                  </a:cubicBezTo>
                  <a:close/>
                  <a:moveTo>
                    <a:pt x="72433" y="72433"/>
                  </a:moveTo>
                  <a:cubicBezTo>
                    <a:pt x="117187" y="27680"/>
                    <a:pt x="179012" y="0"/>
                    <a:pt x="247302" y="0"/>
                  </a:cubicBezTo>
                  <a:lnTo>
                    <a:pt x="1236483" y="0"/>
                  </a:lnTo>
                  <a:cubicBezTo>
                    <a:pt x="1373065" y="0"/>
                    <a:pt x="1483786" y="110721"/>
                    <a:pt x="1483786" y="247302"/>
                  </a:cubicBezTo>
                  <a:lnTo>
                    <a:pt x="1483786" y="1236483"/>
                  </a:lnTo>
                  <a:cubicBezTo>
                    <a:pt x="1483786" y="1373064"/>
                    <a:pt x="1373065" y="1483785"/>
                    <a:pt x="1236483" y="1483785"/>
                  </a:cubicBezTo>
                  <a:lnTo>
                    <a:pt x="247302" y="1483785"/>
                  </a:lnTo>
                  <a:cubicBezTo>
                    <a:pt x="110721" y="1483785"/>
                    <a:pt x="0" y="1373064"/>
                    <a:pt x="0" y="1236483"/>
                  </a:cubicBezTo>
                  <a:lnTo>
                    <a:pt x="0" y="247302"/>
                  </a:lnTo>
                  <a:cubicBezTo>
                    <a:pt x="0" y="179012"/>
                    <a:pt x="27680" y="117186"/>
                    <a:pt x="72433" y="72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05B7164-D270-40B7-BB89-BED24207752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511513" y="2057153"/>
            <a:ext cx="400050" cy="40005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B1D369C0-08A1-4C20-A112-50B03157C3B7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359878" y="2886833"/>
            <a:ext cx="400050" cy="40005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F672F567-9AB8-4CB8-88E9-4AF8A0C25923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2511513" y="3735562"/>
            <a:ext cx="400050" cy="40005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58906594-A282-4C13-9805-1AE5D9B69CDC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663151" y="2886833"/>
            <a:ext cx="400050" cy="40005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="" xmlns:a16="http://schemas.microsoft.com/office/drawing/2014/main" id="{ABAB1F3D-9943-4D75-8CE8-3518C08E4F35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4564810" y="1809503"/>
            <a:ext cx="400050" cy="40005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="" xmlns:a16="http://schemas.microsoft.com/office/drawing/2014/main" id="{753C87A7-E516-4E0D-B838-ADEEAC24C1FF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4564810" y="2551015"/>
            <a:ext cx="400050" cy="40005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="" xmlns:a16="http://schemas.microsoft.com/office/drawing/2014/main" id="{41514F13-C937-43D2-AEAB-4EACD5434D4D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564810" y="3292528"/>
            <a:ext cx="400050" cy="40005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="" xmlns:a16="http://schemas.microsoft.com/office/drawing/2014/main" id="{6ECBB032-ABF7-4B92-B6FE-187E511ECA70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4564810" y="4034040"/>
            <a:ext cx="400050" cy="40005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8" name="Text Placeholder 24">
            <a:extLst>
              <a:ext uri="{FF2B5EF4-FFF2-40B4-BE49-F238E27FC236}">
                <a16:creationId xmlns="" xmlns:a16="http://schemas.microsoft.com/office/drawing/2014/main" id="{F33F39DC-DF5E-4024-8713-409492D7A2D4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5059928" y="1698197"/>
            <a:ext cx="2531497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="" xmlns:a16="http://schemas.microsoft.com/office/drawing/2014/main" id="{F33CA3B0-4DA0-40DE-BB1B-887F137EF083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5059928" y="2450135"/>
            <a:ext cx="2531497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="" xmlns:a16="http://schemas.microsoft.com/office/drawing/2014/main" id="{9D4E8D14-FA70-43CE-A63D-E1A90485792F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5059927" y="3191648"/>
            <a:ext cx="2531497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16BEDCE6-52BB-44BE-B6AF-3595C4EC0202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5059926" y="3933160"/>
            <a:ext cx="2531497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12267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/>
      <p:bldP spid="20" grpId="0" build="p"/>
      <p:bldP spid="21" grpId="0" build="p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5B0BC3-7EE9-4CC4-B561-7D2B421A8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82216"/>
            <a:ext cx="7886700" cy="685800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B7C3EDC-0377-433B-8028-2608EEDEBEFE}"/>
              </a:ext>
            </a:extLst>
          </p:cNvPr>
          <p:cNvGrpSpPr/>
          <p:nvPr userDrawn="1"/>
        </p:nvGrpSpPr>
        <p:grpSpPr>
          <a:xfrm>
            <a:off x="1345918" y="2010100"/>
            <a:ext cx="2743321" cy="2216965"/>
            <a:chOff x="1794556" y="2680133"/>
            <a:chExt cx="3657761" cy="2955954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4A295762-AE8D-40A9-82E5-778CF099179D}"/>
                </a:ext>
              </a:extLst>
            </p:cNvPr>
            <p:cNvGrpSpPr/>
            <p:nvPr userDrawn="1"/>
          </p:nvGrpSpPr>
          <p:grpSpPr>
            <a:xfrm>
              <a:off x="1794556" y="2680133"/>
              <a:ext cx="3657761" cy="2955954"/>
              <a:chOff x="1794556" y="2680133"/>
              <a:chExt cx="3657761" cy="2955954"/>
            </a:xfrm>
          </p:grpSpPr>
          <p:sp>
            <p:nvSpPr>
              <p:cNvPr id="3" name="Teardrop 2">
                <a:extLst>
                  <a:ext uri="{FF2B5EF4-FFF2-40B4-BE49-F238E27FC236}">
                    <a16:creationId xmlns="" xmlns:a16="http://schemas.microsoft.com/office/drawing/2014/main" id="{AAFC5B8C-C4B3-4DB0-B8BF-9E225C202539}"/>
                  </a:ext>
                </a:extLst>
              </p:cNvPr>
              <p:cNvSpPr/>
              <p:nvPr userDrawn="1"/>
            </p:nvSpPr>
            <p:spPr>
              <a:xfrm rot="2720611" flipV="1">
                <a:off x="2941569" y="4272351"/>
                <a:ext cx="1363736" cy="1363736"/>
              </a:xfrm>
              <a:prstGeom prst="teardrop">
                <a:avLst>
                  <a:gd name="adj" fmla="val 13797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ardrop 3">
                <a:extLst>
                  <a:ext uri="{FF2B5EF4-FFF2-40B4-BE49-F238E27FC236}">
                    <a16:creationId xmlns="" xmlns:a16="http://schemas.microsoft.com/office/drawing/2014/main" id="{B5FC28E9-C1AA-49B1-9261-ADFEFA7FE994}"/>
                  </a:ext>
                </a:extLst>
              </p:cNvPr>
              <p:cNvSpPr/>
              <p:nvPr userDrawn="1"/>
            </p:nvSpPr>
            <p:spPr>
              <a:xfrm rot="2720611" flipH="1">
                <a:off x="2941569" y="2680133"/>
                <a:ext cx="1363736" cy="1363736"/>
              </a:xfrm>
              <a:prstGeom prst="teardrop">
                <a:avLst>
                  <a:gd name="adj" fmla="val 13797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ardrop 4">
                <a:extLst>
                  <a:ext uri="{FF2B5EF4-FFF2-40B4-BE49-F238E27FC236}">
                    <a16:creationId xmlns="" xmlns:a16="http://schemas.microsoft.com/office/drawing/2014/main" id="{1772ADD0-4F41-40B0-992B-6A98A860AFE5}"/>
                  </a:ext>
                </a:extLst>
              </p:cNvPr>
              <p:cNvSpPr/>
              <p:nvPr userDrawn="1"/>
            </p:nvSpPr>
            <p:spPr>
              <a:xfrm rot="8120611" flipH="1">
                <a:off x="4088581" y="3476242"/>
                <a:ext cx="1363736" cy="1363736"/>
              </a:xfrm>
              <a:prstGeom prst="teardrop">
                <a:avLst>
                  <a:gd name="adj" fmla="val 13797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ardrop 5">
                <a:extLst>
                  <a:ext uri="{FF2B5EF4-FFF2-40B4-BE49-F238E27FC236}">
                    <a16:creationId xmlns="" xmlns:a16="http://schemas.microsoft.com/office/drawing/2014/main" id="{71A0E641-5502-4968-B4CA-8552DCAB1A55}"/>
                  </a:ext>
                </a:extLst>
              </p:cNvPr>
              <p:cNvSpPr/>
              <p:nvPr userDrawn="1"/>
            </p:nvSpPr>
            <p:spPr>
              <a:xfrm rot="13479389">
                <a:off x="1794556" y="3476242"/>
                <a:ext cx="1363736" cy="1363736"/>
              </a:xfrm>
              <a:prstGeom prst="teardrop">
                <a:avLst>
                  <a:gd name="adj" fmla="val 13797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="" xmlns:a16="http://schemas.microsoft.com/office/drawing/2014/main" id="{B4EF7214-5E1A-4AFA-ACBE-C1514D6F8314}"/>
                  </a:ext>
                </a:extLst>
              </p:cNvPr>
              <p:cNvSpPr/>
              <p:nvPr userDrawn="1"/>
            </p:nvSpPr>
            <p:spPr>
              <a:xfrm>
                <a:off x="3750118" y="3020354"/>
                <a:ext cx="914400" cy="914400"/>
              </a:xfrm>
              <a:prstGeom prst="arc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="" xmlns:a16="http://schemas.microsoft.com/office/drawing/2014/main" id="{BCC6F085-ED13-41D1-8424-C1DC01AE3DA0}"/>
                  </a:ext>
                </a:extLst>
              </p:cNvPr>
              <p:cNvSpPr/>
              <p:nvPr userDrawn="1"/>
            </p:nvSpPr>
            <p:spPr>
              <a:xfrm rot="5400000">
                <a:off x="3746332" y="4372741"/>
                <a:ext cx="914400" cy="914400"/>
              </a:xfrm>
              <a:prstGeom prst="arc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="" xmlns:a16="http://schemas.microsoft.com/office/drawing/2014/main" id="{75C3A760-8EFC-4C2D-8114-D849391C7252}"/>
                  </a:ext>
                </a:extLst>
              </p:cNvPr>
              <p:cNvSpPr/>
              <p:nvPr userDrawn="1"/>
            </p:nvSpPr>
            <p:spPr>
              <a:xfrm flipH="1">
                <a:off x="2582355" y="3028276"/>
                <a:ext cx="914400" cy="914400"/>
              </a:xfrm>
              <a:prstGeom prst="arc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="" xmlns:a16="http://schemas.microsoft.com/office/drawing/2014/main" id="{D3494A3E-89B3-4316-885B-475962B924A1}"/>
                  </a:ext>
                </a:extLst>
              </p:cNvPr>
              <p:cNvSpPr/>
              <p:nvPr userDrawn="1"/>
            </p:nvSpPr>
            <p:spPr>
              <a:xfrm rot="16200000" flipH="1">
                <a:off x="2575774" y="4391468"/>
                <a:ext cx="914400" cy="914400"/>
              </a:xfrm>
              <a:prstGeom prst="arc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00A724E-5178-47A2-A2EA-D6BEDF85DC43}"/>
                </a:ext>
              </a:extLst>
            </p:cNvPr>
            <p:cNvSpPr/>
            <p:nvPr userDrawn="1"/>
          </p:nvSpPr>
          <p:spPr>
            <a:xfrm>
              <a:off x="3094584" y="2847454"/>
              <a:ext cx="1075693" cy="10756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87D0A5DC-5CE8-4EF2-9AC1-3ADECA9A9EE1}"/>
                </a:ext>
              </a:extLst>
            </p:cNvPr>
            <p:cNvSpPr/>
            <p:nvPr userDrawn="1"/>
          </p:nvSpPr>
          <p:spPr>
            <a:xfrm>
              <a:off x="4207318" y="3617950"/>
              <a:ext cx="1078992" cy="1078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ADAE991B-4A87-4B3D-A275-DDE4D8316BF4}"/>
                </a:ext>
              </a:extLst>
            </p:cNvPr>
            <p:cNvSpPr/>
            <p:nvPr userDrawn="1"/>
          </p:nvSpPr>
          <p:spPr>
            <a:xfrm>
              <a:off x="3080650" y="4372890"/>
              <a:ext cx="1078992" cy="1078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1F4E38A-2534-4029-A73A-68333CBBDDAE}"/>
                </a:ext>
              </a:extLst>
            </p:cNvPr>
            <p:cNvSpPr/>
            <p:nvPr userDrawn="1"/>
          </p:nvSpPr>
          <p:spPr>
            <a:xfrm>
              <a:off x="1966684" y="3622408"/>
              <a:ext cx="1078992" cy="1078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Picture Placeholder 8">
            <a:extLst>
              <a:ext uri="{FF2B5EF4-FFF2-40B4-BE49-F238E27FC236}">
                <a16:creationId xmlns="" xmlns:a16="http://schemas.microsoft.com/office/drawing/2014/main" id="{AEE83B23-86EA-496B-BB3D-1E54254AB1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4810" y="1809503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="" xmlns:a16="http://schemas.microsoft.com/office/drawing/2014/main" id="{03419C8A-B63A-4484-B116-7A6AE7FDD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4810" y="2551015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7" name="Picture Placeholder 8">
            <a:extLst>
              <a:ext uri="{FF2B5EF4-FFF2-40B4-BE49-F238E27FC236}">
                <a16:creationId xmlns="" xmlns:a16="http://schemas.microsoft.com/office/drawing/2014/main" id="{D6306AFB-6F35-4C7C-B98E-4C2EC30687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4810" y="3292528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8" name="Picture Placeholder 8">
            <a:extLst>
              <a:ext uri="{FF2B5EF4-FFF2-40B4-BE49-F238E27FC236}">
                <a16:creationId xmlns="" xmlns:a16="http://schemas.microsoft.com/office/drawing/2014/main" id="{EF2567B5-D1F6-4411-9EFB-2AB99C5FE7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64810" y="4034040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9" name="Text Placeholder 24">
            <a:extLst>
              <a:ext uri="{FF2B5EF4-FFF2-40B4-BE49-F238E27FC236}">
                <a16:creationId xmlns="" xmlns:a16="http://schemas.microsoft.com/office/drawing/2014/main" id="{44999F83-EFA2-437A-A1EB-18130755169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59928" y="1698197"/>
            <a:ext cx="2797715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="" xmlns:a16="http://schemas.microsoft.com/office/drawing/2014/main" id="{1864FAE9-905C-4937-9704-AACCA51E1C3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59928" y="2450135"/>
            <a:ext cx="2797715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1AB1A918-52FB-482E-A021-DD82959C30F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59927" y="3191648"/>
            <a:ext cx="2797715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="" xmlns:a16="http://schemas.microsoft.com/office/drawing/2014/main" id="{A814B2DD-649F-4676-8307-5EBB7C8A5A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59926" y="3933160"/>
            <a:ext cx="2797715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="" xmlns:a16="http://schemas.microsoft.com/office/drawing/2014/main" id="{6F0247AF-1EC9-40EB-B1C9-6B2CAAA2F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4297" y="2338950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="" xmlns:a16="http://schemas.microsoft.com/office/drawing/2014/main" id="{87BFEC31-3CDD-4BB3-873D-48EE4E025CE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60085" y="2918059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="" xmlns:a16="http://schemas.microsoft.com/office/drawing/2014/main" id="{08E48FA0-FBDD-46E9-B9C2-242912A499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515085" y="3484264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="" xmlns:a16="http://schemas.microsoft.com/office/drawing/2014/main" id="{FF8EB119-7AF3-47D9-BEF1-0D60477F753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684272" y="2918059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9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/>
      <p:bldP spid="21" grpId="0" build="p"/>
      <p:bldP spid="22" grpId="0" build="p"/>
      <p:bldP spid="23" grpId="0"/>
      <p:bldP spid="24" grpId="0"/>
      <p:bldP spid="25" grpId="0"/>
      <p:bldP spid="26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369ABF-5602-4EF8-BBAA-6630D8B4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23988"/>
            <a:ext cx="7886700" cy="644028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ircle: Hollow 3">
            <a:extLst>
              <a:ext uri="{FF2B5EF4-FFF2-40B4-BE49-F238E27FC236}">
                <a16:creationId xmlns="" xmlns:a16="http://schemas.microsoft.com/office/drawing/2014/main" id="{B6BC0450-F9DD-42A8-972A-939707322337}"/>
              </a:ext>
            </a:extLst>
          </p:cNvPr>
          <p:cNvSpPr/>
          <p:nvPr/>
        </p:nvSpPr>
        <p:spPr>
          <a:xfrm>
            <a:off x="1313665" y="1698198"/>
            <a:ext cx="2821314" cy="2821315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="" xmlns:a16="http://schemas.microsoft.com/office/drawing/2014/main" id="{B656794A-2B99-440B-A4FC-30234A80AC5B}"/>
              </a:ext>
            </a:extLst>
          </p:cNvPr>
          <p:cNvSpPr/>
          <p:nvPr/>
        </p:nvSpPr>
        <p:spPr>
          <a:xfrm>
            <a:off x="1603464" y="1987994"/>
            <a:ext cx="2241721" cy="2241721"/>
          </a:xfrm>
          <a:prstGeom prst="arc">
            <a:avLst>
              <a:gd name="adj1" fmla="val 16200000"/>
              <a:gd name="adj2" fmla="val 14297481"/>
            </a:avLst>
          </a:prstGeom>
          <a:ln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80663392-DFD5-4507-A788-8FB15CC1E952}"/>
              </a:ext>
            </a:extLst>
          </p:cNvPr>
          <p:cNvSpPr/>
          <p:nvPr/>
        </p:nvSpPr>
        <p:spPr>
          <a:xfrm>
            <a:off x="2421748" y="1741132"/>
            <a:ext cx="605151" cy="60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BC4EB37-B6F3-4DBF-A683-794DAF9ADB27}"/>
              </a:ext>
            </a:extLst>
          </p:cNvPr>
          <p:cNvSpPr/>
          <p:nvPr/>
        </p:nvSpPr>
        <p:spPr>
          <a:xfrm>
            <a:off x="2421748" y="3849622"/>
            <a:ext cx="605151" cy="60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A9CE3BF-0D0B-4BA0-B550-A58A9152F003}"/>
              </a:ext>
            </a:extLst>
          </p:cNvPr>
          <p:cNvSpPr/>
          <p:nvPr/>
        </p:nvSpPr>
        <p:spPr>
          <a:xfrm>
            <a:off x="1365458" y="2806279"/>
            <a:ext cx="605151" cy="60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08473D7-D6E2-4B18-936B-1EBD534552F3}"/>
              </a:ext>
            </a:extLst>
          </p:cNvPr>
          <p:cNvSpPr/>
          <p:nvPr/>
        </p:nvSpPr>
        <p:spPr>
          <a:xfrm>
            <a:off x="3473949" y="2806279"/>
            <a:ext cx="605151" cy="60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2B167BE8-9237-45F9-8B0E-25582D5C3535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4564810" y="1809503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06B0580A-C97D-4963-B388-A49AB28DC272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4564810" y="2551015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7323BBC9-6547-4F72-88BD-093CEBEF130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564810" y="3292528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="" xmlns:a16="http://schemas.microsoft.com/office/drawing/2014/main" id="{6DE4052D-6F5C-4675-9D6B-122F18B09186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4564810" y="4034040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Text Placeholder 24">
            <a:extLst>
              <a:ext uri="{FF2B5EF4-FFF2-40B4-BE49-F238E27FC236}">
                <a16:creationId xmlns="" xmlns:a16="http://schemas.microsoft.com/office/drawing/2014/main" id="{2DEEA475-BF60-412B-8299-01C7DC831543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5059928" y="1698197"/>
            <a:ext cx="2531497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="" xmlns:a16="http://schemas.microsoft.com/office/drawing/2014/main" id="{41450FA9-218B-4192-ADBA-AFB06C4F3FA7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5059928" y="2450135"/>
            <a:ext cx="2531497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="" xmlns:a16="http://schemas.microsoft.com/office/drawing/2014/main" id="{522986F0-94AC-440A-8EE4-19FF5DF6843E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5059927" y="3191648"/>
            <a:ext cx="2531497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="" xmlns:a16="http://schemas.microsoft.com/office/drawing/2014/main" id="{38B4E2F1-B396-47B0-8C93-A384267F17C1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5059926" y="3933160"/>
            <a:ext cx="2531497" cy="60181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="" xmlns:a16="http://schemas.microsoft.com/office/drawing/2014/main" id="{B9BEDC51-0D9D-4781-8A72-C3E1024FCA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4297" y="1843681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9" name="Picture Placeholder 8">
            <a:extLst>
              <a:ext uri="{FF2B5EF4-FFF2-40B4-BE49-F238E27FC236}">
                <a16:creationId xmlns="" xmlns:a16="http://schemas.microsoft.com/office/drawing/2014/main" id="{23FCAD7B-FA7D-4AF6-ABD4-3257611E46B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68381" y="2899270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0" name="Picture Placeholder 8">
            <a:extLst>
              <a:ext uri="{FF2B5EF4-FFF2-40B4-BE49-F238E27FC236}">
                <a16:creationId xmlns="" xmlns:a16="http://schemas.microsoft.com/office/drawing/2014/main" id="{DAAEE6A0-9F43-499E-9993-72E790F0A20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524297" y="3952172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="" xmlns:a16="http://schemas.microsoft.com/office/drawing/2014/main" id="{75C6AD64-CB5F-42B3-98FF-0F271442559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468008" y="2913204"/>
            <a:ext cx="400050" cy="400050"/>
          </a:xfrm>
          <a:prstGeom prst="rect">
            <a:avLst/>
          </a:prstGeom>
          <a:noFill/>
        </p:spPr>
        <p:txBody>
          <a:bodyPr lIns="77920" tIns="38960" rIns="77920" bIns="38960" anchor="ctr"/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0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/>
      <p:bldP spid="16" grpId="0" build="p"/>
      <p:bldP spid="17" grpId="0" build="p"/>
      <p:bldP spid="18" grpId="0"/>
      <p:bldP spid="19" grpId="0"/>
      <p:bldP spid="20" grpId="0"/>
      <p:bldP spid="21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2A515E1D-D2AB-4D76-941F-65AC12D39BCE}"/>
              </a:ext>
            </a:extLst>
          </p:cNvPr>
          <p:cNvSpPr/>
          <p:nvPr userDrawn="1"/>
        </p:nvSpPr>
        <p:spPr>
          <a:xfrm>
            <a:off x="605823" y="1228807"/>
            <a:ext cx="3797287" cy="3303451"/>
          </a:xfrm>
          <a:custGeom>
            <a:avLst/>
            <a:gdLst>
              <a:gd name="connsiteX0" fmla="*/ 777652 w 4490013"/>
              <a:gd name="connsiteY0" fmla="*/ 603327 h 3906089"/>
              <a:gd name="connsiteX1" fmla="*/ 27025 w 4490013"/>
              <a:gd name="connsiteY1" fmla="*/ 1831625 h 3906089"/>
              <a:gd name="connsiteX2" fmla="*/ 409163 w 4490013"/>
              <a:gd name="connsiteY2" fmla="*/ 3196401 h 3906089"/>
              <a:gd name="connsiteX3" fmla="*/ 2620100 w 4490013"/>
              <a:gd name="connsiteY3" fmla="*/ 3865141 h 3906089"/>
              <a:gd name="connsiteX4" fmla="*/ 4230536 w 4490013"/>
              <a:gd name="connsiteY4" fmla="*/ 2049989 h 3906089"/>
              <a:gd name="connsiteX5" fmla="*/ 3357079 w 4490013"/>
              <a:gd name="connsiteY5" fmla="*/ 1067350 h 3906089"/>
              <a:gd name="connsiteX6" fmla="*/ 4489843 w 4490013"/>
              <a:gd name="connsiteY6" fmla="*/ 671565 h 3906089"/>
              <a:gd name="connsiteX7" fmla="*/ 3261545 w 4490013"/>
              <a:gd name="connsiteY7" fmla="*/ 589679 h 3906089"/>
              <a:gd name="connsiteX8" fmla="*/ 2701986 w 4490013"/>
              <a:gd name="connsiteY8" fmla="*/ 262132 h 3906089"/>
              <a:gd name="connsiteX9" fmla="*/ 1323563 w 4490013"/>
              <a:gd name="connsiteY9" fmla="*/ 16473 h 3906089"/>
              <a:gd name="connsiteX10" fmla="*/ 1228028 w 4490013"/>
              <a:gd name="connsiteY10" fmla="*/ 739804 h 3906089"/>
              <a:gd name="connsiteX11" fmla="*/ 777652 w 4490013"/>
              <a:gd name="connsiteY11" fmla="*/ 603327 h 39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0013" h="3906089">
                <a:moveTo>
                  <a:pt x="777652" y="603327"/>
                </a:moveTo>
                <a:cubicBezTo>
                  <a:pt x="577485" y="785297"/>
                  <a:pt x="88440" y="1399446"/>
                  <a:pt x="27025" y="1831625"/>
                </a:cubicBezTo>
                <a:cubicBezTo>
                  <a:pt x="-34390" y="2263804"/>
                  <a:pt x="-23016" y="2857482"/>
                  <a:pt x="409163" y="3196401"/>
                </a:cubicBezTo>
                <a:cubicBezTo>
                  <a:pt x="841342" y="3535320"/>
                  <a:pt x="1983204" y="4056210"/>
                  <a:pt x="2620100" y="3865141"/>
                </a:cubicBezTo>
                <a:cubicBezTo>
                  <a:pt x="3256996" y="3674072"/>
                  <a:pt x="4107706" y="2516288"/>
                  <a:pt x="4230536" y="2049989"/>
                </a:cubicBezTo>
                <a:cubicBezTo>
                  <a:pt x="4353366" y="1583691"/>
                  <a:pt x="3313861" y="1297087"/>
                  <a:pt x="3357079" y="1067350"/>
                </a:cubicBezTo>
                <a:cubicBezTo>
                  <a:pt x="3400297" y="837613"/>
                  <a:pt x="4505765" y="751177"/>
                  <a:pt x="4489843" y="671565"/>
                </a:cubicBezTo>
                <a:cubicBezTo>
                  <a:pt x="4473921" y="591953"/>
                  <a:pt x="3559521" y="657918"/>
                  <a:pt x="3261545" y="589679"/>
                </a:cubicBezTo>
                <a:cubicBezTo>
                  <a:pt x="2963569" y="521440"/>
                  <a:pt x="3024983" y="357666"/>
                  <a:pt x="2701986" y="262132"/>
                </a:cubicBezTo>
                <a:cubicBezTo>
                  <a:pt x="2378989" y="166598"/>
                  <a:pt x="1569223" y="-63139"/>
                  <a:pt x="1323563" y="16473"/>
                </a:cubicBezTo>
                <a:cubicBezTo>
                  <a:pt x="1077903" y="96085"/>
                  <a:pt x="1316738" y="639721"/>
                  <a:pt x="1228028" y="739804"/>
                </a:cubicBezTo>
                <a:cubicBezTo>
                  <a:pt x="1139318" y="839887"/>
                  <a:pt x="977819" y="421357"/>
                  <a:pt x="777652" y="6033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26564AA-6294-4E66-99D4-5574F0C36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523" y="1114508"/>
            <a:ext cx="3797289" cy="3303452"/>
          </a:xfrm>
          <a:custGeom>
            <a:avLst/>
            <a:gdLst>
              <a:gd name="connsiteX0" fmla="*/ 1623866 w 5063051"/>
              <a:gd name="connsiteY0" fmla="*/ 286 h 4404603"/>
              <a:gd name="connsiteX1" fmla="*/ 3046827 w 5063051"/>
              <a:gd name="connsiteY1" fmla="*/ 295588 h 4404603"/>
              <a:gd name="connsiteX2" fmla="*/ 3677799 w 5063051"/>
              <a:gd name="connsiteY2" fmla="*/ 664938 h 4404603"/>
              <a:gd name="connsiteX3" fmla="*/ 5062859 w 5063051"/>
              <a:gd name="connsiteY3" fmla="*/ 757274 h 4404603"/>
              <a:gd name="connsiteX4" fmla="*/ 3785526 w 5063051"/>
              <a:gd name="connsiteY4" fmla="*/ 1203571 h 4404603"/>
              <a:gd name="connsiteX5" fmla="*/ 4770458 w 5063051"/>
              <a:gd name="connsiteY5" fmla="*/ 2311619 h 4404603"/>
              <a:gd name="connsiteX6" fmla="*/ 2954490 w 5063051"/>
              <a:gd name="connsiteY6" fmla="*/ 4358429 h 4404603"/>
              <a:gd name="connsiteX7" fmla="*/ 461383 w 5063051"/>
              <a:gd name="connsiteY7" fmla="*/ 3604341 h 4404603"/>
              <a:gd name="connsiteX8" fmla="*/ 30475 w 5063051"/>
              <a:gd name="connsiteY8" fmla="*/ 2065387 h 4404603"/>
              <a:gd name="connsiteX9" fmla="*/ 876901 w 5063051"/>
              <a:gd name="connsiteY9" fmla="*/ 680328 h 4404603"/>
              <a:gd name="connsiteX10" fmla="*/ 1384756 w 5063051"/>
              <a:gd name="connsiteY10" fmla="*/ 834223 h 4404603"/>
              <a:gd name="connsiteX11" fmla="*/ 1492483 w 5063051"/>
              <a:gd name="connsiteY11" fmla="*/ 18577 h 4404603"/>
              <a:gd name="connsiteX12" fmla="*/ 1623866 w 5063051"/>
              <a:gd name="connsiteY12" fmla="*/ 286 h 440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63051" h="4404603">
                <a:moveTo>
                  <a:pt x="1623866" y="286"/>
                </a:moveTo>
                <a:cubicBezTo>
                  <a:pt x="1989197" y="-8796"/>
                  <a:pt x="2728135" y="201327"/>
                  <a:pt x="3046827" y="295588"/>
                </a:cubicBezTo>
                <a:cubicBezTo>
                  <a:pt x="3411046" y="403314"/>
                  <a:pt x="3341794" y="587990"/>
                  <a:pt x="3677799" y="664938"/>
                </a:cubicBezTo>
                <a:cubicBezTo>
                  <a:pt x="4013804" y="741886"/>
                  <a:pt x="5044905" y="667502"/>
                  <a:pt x="5062859" y="757274"/>
                </a:cubicBezTo>
                <a:cubicBezTo>
                  <a:pt x="5080813" y="847047"/>
                  <a:pt x="3834260" y="944514"/>
                  <a:pt x="3785526" y="1203571"/>
                </a:cubicBezTo>
                <a:cubicBezTo>
                  <a:pt x="3736792" y="1462628"/>
                  <a:pt x="4908964" y="1785810"/>
                  <a:pt x="4770458" y="2311619"/>
                </a:cubicBezTo>
                <a:cubicBezTo>
                  <a:pt x="4631951" y="2837429"/>
                  <a:pt x="3672670" y="4142975"/>
                  <a:pt x="2954490" y="4358429"/>
                </a:cubicBezTo>
                <a:cubicBezTo>
                  <a:pt x="2236311" y="4573883"/>
                  <a:pt x="948719" y="3986515"/>
                  <a:pt x="461383" y="3604341"/>
                </a:cubicBezTo>
                <a:cubicBezTo>
                  <a:pt x="-25952" y="3222168"/>
                  <a:pt x="-38778" y="2552722"/>
                  <a:pt x="30475" y="2065387"/>
                </a:cubicBezTo>
                <a:cubicBezTo>
                  <a:pt x="99728" y="1578051"/>
                  <a:pt x="651187" y="885522"/>
                  <a:pt x="876901" y="680328"/>
                </a:cubicBezTo>
                <a:cubicBezTo>
                  <a:pt x="1102614" y="475134"/>
                  <a:pt x="1284724" y="947078"/>
                  <a:pt x="1384756" y="834223"/>
                </a:cubicBezTo>
                <a:cubicBezTo>
                  <a:pt x="1484787" y="721366"/>
                  <a:pt x="1215471" y="108349"/>
                  <a:pt x="1492483" y="18577"/>
                </a:cubicBezTo>
                <a:cubicBezTo>
                  <a:pt x="1527110" y="7355"/>
                  <a:pt x="1571675" y="1584"/>
                  <a:pt x="1623866" y="286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0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8F6B91-8539-4EEE-BBA7-FF3742E4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448209"/>
            <a:ext cx="7886700" cy="718841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15DCB85D-8D45-4673-BE8A-A2DA61FF5DDD}"/>
              </a:ext>
            </a:extLst>
          </p:cNvPr>
          <p:cNvSpPr/>
          <p:nvPr userDrawn="1"/>
        </p:nvSpPr>
        <p:spPr>
          <a:xfrm rot="14619217" flipH="1">
            <a:off x="4514433" y="3138452"/>
            <a:ext cx="12848" cy="16153"/>
          </a:xfrm>
          <a:custGeom>
            <a:avLst/>
            <a:gdLst>
              <a:gd name="connsiteX0" fmla="*/ 0 w 17131"/>
              <a:gd name="connsiteY0" fmla="*/ 21537 h 21537"/>
              <a:gd name="connsiteX1" fmla="*/ 17131 w 17131"/>
              <a:gd name="connsiteY1" fmla="*/ 13053 h 21537"/>
              <a:gd name="connsiteX2" fmla="*/ 0 w 17131"/>
              <a:gd name="connsiteY2" fmla="*/ 0 h 21537"/>
              <a:gd name="connsiteX3" fmla="*/ 0 w 17131"/>
              <a:gd name="connsiteY3" fmla="*/ 21537 h 2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31" h="21537">
                <a:moveTo>
                  <a:pt x="0" y="21537"/>
                </a:moveTo>
                <a:lnTo>
                  <a:pt x="17131" y="13053"/>
                </a:lnTo>
                <a:lnTo>
                  <a:pt x="0" y="0"/>
                </a:lnTo>
                <a:lnTo>
                  <a:pt x="0" y="21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4D8CBCB-8C84-4482-879B-10D39219160C}"/>
              </a:ext>
            </a:extLst>
          </p:cNvPr>
          <p:cNvGrpSpPr/>
          <p:nvPr userDrawn="1"/>
        </p:nvGrpSpPr>
        <p:grpSpPr>
          <a:xfrm>
            <a:off x="2601017" y="1384447"/>
            <a:ext cx="3979251" cy="3459504"/>
            <a:chOff x="3468022" y="1845929"/>
            <a:chExt cx="5305669" cy="4612672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D352F91B-512A-4814-B4ED-DC84A63989A2}"/>
                </a:ext>
              </a:extLst>
            </p:cNvPr>
            <p:cNvSpPr/>
            <p:nvPr userDrawn="1"/>
          </p:nvSpPr>
          <p:spPr>
            <a:xfrm rot="14619217" flipH="1">
              <a:off x="5888497" y="1614171"/>
              <a:ext cx="1845066" cy="2308582"/>
            </a:xfrm>
            <a:custGeom>
              <a:avLst/>
              <a:gdLst>
                <a:gd name="connsiteX0" fmla="*/ 0 w 1845066"/>
                <a:gd name="connsiteY0" fmla="*/ 913748 h 2308582"/>
                <a:gd name="connsiteX1" fmla="*/ 1845066 w 1845066"/>
                <a:gd name="connsiteY1" fmla="*/ 2308582 h 2308582"/>
                <a:gd name="connsiteX2" fmla="*/ 1845066 w 1845066"/>
                <a:gd name="connsiteY2" fmla="*/ 1 h 2308582"/>
                <a:gd name="connsiteX3" fmla="*/ 1845066 w 1845066"/>
                <a:gd name="connsiteY3" fmla="*/ 0 h 2308582"/>
                <a:gd name="connsiteX4" fmla="*/ 0 w 1845066"/>
                <a:gd name="connsiteY4" fmla="*/ 913748 h 230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66" h="2308582">
                  <a:moveTo>
                    <a:pt x="0" y="913748"/>
                  </a:moveTo>
                  <a:lnTo>
                    <a:pt x="1845066" y="2308582"/>
                  </a:lnTo>
                  <a:lnTo>
                    <a:pt x="1845066" y="1"/>
                  </a:lnTo>
                  <a:lnTo>
                    <a:pt x="1845066" y="0"/>
                  </a:lnTo>
                  <a:lnTo>
                    <a:pt x="0" y="9137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342FF3C9-32CB-43E5-8F3A-F48355A094CB}"/>
                </a:ext>
              </a:extLst>
            </p:cNvPr>
            <p:cNvSpPr/>
            <p:nvPr userDrawn="1"/>
          </p:nvSpPr>
          <p:spPr>
            <a:xfrm rot="14619217" flipH="1">
              <a:off x="4559234" y="2247339"/>
              <a:ext cx="1755705" cy="2200930"/>
            </a:xfrm>
            <a:custGeom>
              <a:avLst/>
              <a:gdLst>
                <a:gd name="connsiteX0" fmla="*/ 0 w 1755705"/>
                <a:gd name="connsiteY0" fmla="*/ 2200930 h 2200930"/>
                <a:gd name="connsiteX1" fmla="*/ 1755705 w 1755705"/>
                <a:gd name="connsiteY1" fmla="*/ 1331438 h 2200930"/>
                <a:gd name="connsiteX2" fmla="*/ 8400 w 1755705"/>
                <a:gd name="connsiteY2" fmla="*/ 0 h 2200930"/>
                <a:gd name="connsiteX3" fmla="*/ 0 w 1755705"/>
                <a:gd name="connsiteY3" fmla="*/ 2200930 h 220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705" h="2200930">
                  <a:moveTo>
                    <a:pt x="0" y="2200930"/>
                  </a:moveTo>
                  <a:lnTo>
                    <a:pt x="1755705" y="1331438"/>
                  </a:lnTo>
                  <a:lnTo>
                    <a:pt x="8400" y="0"/>
                  </a:lnTo>
                  <a:lnTo>
                    <a:pt x="0" y="22009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1A6BBEC-B64A-42BB-99D9-F866D4E69DF2}"/>
                </a:ext>
              </a:extLst>
            </p:cNvPr>
            <p:cNvSpPr/>
            <p:nvPr userDrawn="1"/>
          </p:nvSpPr>
          <p:spPr>
            <a:xfrm rot="14619217" flipH="1">
              <a:off x="3699662" y="2755802"/>
              <a:ext cx="1801011" cy="2264292"/>
            </a:xfrm>
            <a:custGeom>
              <a:avLst/>
              <a:gdLst>
                <a:gd name="connsiteX0" fmla="*/ 0 w 1801011"/>
                <a:gd name="connsiteY0" fmla="*/ 891930 h 2264292"/>
                <a:gd name="connsiteX1" fmla="*/ 1801011 w 1801011"/>
                <a:gd name="connsiteY1" fmla="*/ 2264292 h 2264292"/>
                <a:gd name="connsiteX2" fmla="*/ 1801011 w 1801011"/>
                <a:gd name="connsiteY2" fmla="*/ 0 h 2264292"/>
                <a:gd name="connsiteX3" fmla="*/ 0 w 1801011"/>
                <a:gd name="connsiteY3" fmla="*/ 891930 h 226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1011" h="2264292">
                  <a:moveTo>
                    <a:pt x="0" y="891930"/>
                  </a:moveTo>
                  <a:lnTo>
                    <a:pt x="1801011" y="2264292"/>
                  </a:lnTo>
                  <a:lnTo>
                    <a:pt x="1801011" y="0"/>
                  </a:lnTo>
                  <a:lnTo>
                    <a:pt x="0" y="8919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2C0C7D1-E4FA-4F44-82F3-7D7AE0F90EE1}"/>
                </a:ext>
              </a:extLst>
            </p:cNvPr>
            <p:cNvSpPr/>
            <p:nvPr userDrawn="1"/>
          </p:nvSpPr>
          <p:spPr>
            <a:xfrm rot="14619217" flipH="1">
              <a:off x="6845133" y="3407236"/>
              <a:ext cx="1708780" cy="2148336"/>
            </a:xfrm>
            <a:custGeom>
              <a:avLst/>
              <a:gdLst>
                <a:gd name="connsiteX0" fmla="*/ 0 w 1708780"/>
                <a:gd name="connsiteY0" fmla="*/ 2148336 h 2148336"/>
                <a:gd name="connsiteX1" fmla="*/ 1708780 w 1708780"/>
                <a:gd name="connsiteY1" fmla="*/ 1302082 h 2148336"/>
                <a:gd name="connsiteX2" fmla="*/ 0 w 1708780"/>
                <a:gd name="connsiteY2" fmla="*/ 0 h 2148336"/>
                <a:gd name="connsiteX3" fmla="*/ 0 w 1708780"/>
                <a:gd name="connsiteY3" fmla="*/ 2148336 h 214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8780" h="2148336">
                  <a:moveTo>
                    <a:pt x="0" y="2148336"/>
                  </a:moveTo>
                  <a:lnTo>
                    <a:pt x="1708780" y="1302082"/>
                  </a:lnTo>
                  <a:lnTo>
                    <a:pt x="0" y="0"/>
                  </a:lnTo>
                  <a:lnTo>
                    <a:pt x="0" y="2148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83A0646-E24E-4F3D-85DC-4DED61EB2823}"/>
                </a:ext>
              </a:extLst>
            </p:cNvPr>
            <p:cNvSpPr/>
            <p:nvPr userDrawn="1"/>
          </p:nvSpPr>
          <p:spPr>
            <a:xfrm rot="14619217" flipH="1">
              <a:off x="5896516" y="3848983"/>
              <a:ext cx="1807243" cy="2265540"/>
            </a:xfrm>
            <a:custGeom>
              <a:avLst/>
              <a:gdLst>
                <a:gd name="connsiteX0" fmla="*/ 0 w 1807243"/>
                <a:gd name="connsiteY0" fmla="*/ 895017 h 2265540"/>
                <a:gd name="connsiteX1" fmla="*/ 1798597 w 1807243"/>
                <a:gd name="connsiteY1" fmla="*/ 2265540 h 2265540"/>
                <a:gd name="connsiteX2" fmla="*/ 1807243 w 1807243"/>
                <a:gd name="connsiteY2" fmla="*/ 0 h 2265540"/>
                <a:gd name="connsiteX3" fmla="*/ 0 w 1807243"/>
                <a:gd name="connsiteY3" fmla="*/ 895017 h 2265540"/>
                <a:gd name="connsiteX4" fmla="*/ 0 w 1807243"/>
                <a:gd name="connsiteY4" fmla="*/ 895017 h 226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7243" h="2265540">
                  <a:moveTo>
                    <a:pt x="0" y="895017"/>
                  </a:moveTo>
                  <a:lnTo>
                    <a:pt x="1798597" y="2265540"/>
                  </a:lnTo>
                  <a:lnTo>
                    <a:pt x="1807243" y="0"/>
                  </a:lnTo>
                  <a:lnTo>
                    <a:pt x="0" y="895017"/>
                  </a:lnTo>
                  <a:lnTo>
                    <a:pt x="0" y="8950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8634015C-E69C-4693-A8F9-E8E1FCC04B60}"/>
                </a:ext>
              </a:extLst>
            </p:cNvPr>
            <p:cNvSpPr/>
            <p:nvPr userDrawn="1"/>
          </p:nvSpPr>
          <p:spPr>
            <a:xfrm rot="14619217" flipH="1">
              <a:off x="4592821" y="4524937"/>
              <a:ext cx="1717882" cy="2149446"/>
            </a:xfrm>
            <a:custGeom>
              <a:avLst/>
              <a:gdLst>
                <a:gd name="connsiteX0" fmla="*/ 0 w 1717882"/>
                <a:gd name="connsiteY0" fmla="*/ 2149446 h 2149446"/>
                <a:gd name="connsiteX1" fmla="*/ 1717882 w 1717882"/>
                <a:gd name="connsiteY1" fmla="*/ 1298685 h 2149446"/>
                <a:gd name="connsiteX2" fmla="*/ 0 w 1717882"/>
                <a:gd name="connsiteY2" fmla="*/ 0 h 2149446"/>
                <a:gd name="connsiteX3" fmla="*/ 0 w 1717882"/>
                <a:gd name="connsiteY3" fmla="*/ 2149446 h 214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7882" h="2149446">
                  <a:moveTo>
                    <a:pt x="0" y="2149446"/>
                  </a:moveTo>
                  <a:lnTo>
                    <a:pt x="1717882" y="1298685"/>
                  </a:lnTo>
                  <a:lnTo>
                    <a:pt x="0" y="0"/>
                  </a:lnTo>
                  <a:lnTo>
                    <a:pt x="0" y="21494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="" xmlns:a16="http://schemas.microsoft.com/office/drawing/2014/main" id="{A60F4E82-C881-4E4E-AE60-0D3280B43C64}"/>
                </a:ext>
              </a:extLst>
            </p:cNvPr>
            <p:cNvSpPr/>
            <p:nvPr userDrawn="1"/>
          </p:nvSpPr>
          <p:spPr>
            <a:xfrm>
              <a:off x="5779767" y="2338136"/>
              <a:ext cx="406289" cy="20124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="" xmlns:a16="http://schemas.microsoft.com/office/drawing/2014/main" id="{3663FEF1-0F1B-42C6-B4D8-78F9E0EB5919}"/>
                </a:ext>
              </a:extLst>
            </p:cNvPr>
            <p:cNvSpPr/>
            <p:nvPr userDrawn="1"/>
          </p:nvSpPr>
          <p:spPr>
            <a:xfrm rot="5400000">
              <a:off x="7746636" y="3077576"/>
              <a:ext cx="406289" cy="2012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="" xmlns:a16="http://schemas.microsoft.com/office/drawing/2014/main" id="{4570FC60-8647-4F87-9A3D-D0F52A67D5DF}"/>
                </a:ext>
              </a:extLst>
            </p:cNvPr>
            <p:cNvSpPr/>
            <p:nvPr userDrawn="1"/>
          </p:nvSpPr>
          <p:spPr>
            <a:xfrm rot="5400000">
              <a:off x="7746635" y="4830799"/>
              <a:ext cx="406289" cy="20124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="" xmlns:a16="http://schemas.microsoft.com/office/drawing/2014/main" id="{0A83A80A-96DA-4EB9-9B8C-FFC94C07D9C2}"/>
                </a:ext>
              </a:extLst>
            </p:cNvPr>
            <p:cNvSpPr/>
            <p:nvPr userDrawn="1"/>
          </p:nvSpPr>
          <p:spPr>
            <a:xfrm flipH="1">
              <a:off x="6038920" y="5868676"/>
              <a:ext cx="406289" cy="201246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="" xmlns:a16="http://schemas.microsoft.com/office/drawing/2014/main" id="{F248D463-21FB-4658-A27E-C64466B78904}"/>
                </a:ext>
              </a:extLst>
            </p:cNvPr>
            <p:cNvSpPr/>
            <p:nvPr userDrawn="1"/>
          </p:nvSpPr>
          <p:spPr>
            <a:xfrm rot="16200000" flipV="1">
              <a:off x="4255216" y="3354597"/>
              <a:ext cx="406289" cy="20124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="" xmlns:a16="http://schemas.microsoft.com/office/drawing/2014/main" id="{4BCED616-6ED0-4E29-851D-50355EB454D2}"/>
                </a:ext>
              </a:extLst>
            </p:cNvPr>
            <p:cNvSpPr/>
            <p:nvPr userDrawn="1"/>
          </p:nvSpPr>
          <p:spPr>
            <a:xfrm rot="16200000" flipV="1">
              <a:off x="4255217" y="5084274"/>
              <a:ext cx="406289" cy="20124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6245F2C6-D362-44FE-99EF-2169B1CC3D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5544" y="2011078"/>
            <a:ext cx="526558" cy="52655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6">
            <a:extLst>
              <a:ext uri="{FF2B5EF4-FFF2-40B4-BE49-F238E27FC236}">
                <a16:creationId xmlns="" xmlns:a16="http://schemas.microsoft.com/office/drawing/2014/main" id="{5AC3E185-7EC9-4C46-B8E4-D0B172625C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9043" y="2011078"/>
            <a:ext cx="526558" cy="52655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6">
            <a:extLst>
              <a:ext uri="{FF2B5EF4-FFF2-40B4-BE49-F238E27FC236}">
                <a16:creationId xmlns="" xmlns:a16="http://schemas.microsoft.com/office/drawing/2014/main" id="{E3723AAE-7D2E-46E4-99AE-812DCEE0E0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11824" y="3714520"/>
            <a:ext cx="526558" cy="52655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6">
            <a:extLst>
              <a:ext uri="{FF2B5EF4-FFF2-40B4-BE49-F238E27FC236}">
                <a16:creationId xmlns="" xmlns:a16="http://schemas.microsoft.com/office/drawing/2014/main" id="{B03BB905-12E5-4A75-BC93-04E3884961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5323" y="3714520"/>
            <a:ext cx="526558" cy="52655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16">
            <a:extLst>
              <a:ext uri="{FF2B5EF4-FFF2-40B4-BE49-F238E27FC236}">
                <a16:creationId xmlns="" xmlns:a16="http://schemas.microsoft.com/office/drawing/2014/main" id="{CBBF7038-0D08-4952-95A4-C7C1A8C422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53296" y="2873907"/>
            <a:ext cx="526558" cy="52655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16">
            <a:extLst>
              <a:ext uri="{FF2B5EF4-FFF2-40B4-BE49-F238E27FC236}">
                <a16:creationId xmlns="" xmlns:a16="http://schemas.microsoft.com/office/drawing/2014/main" id="{24E2A331-763B-4C1E-970D-CF1C48341C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11363" y="2884174"/>
            <a:ext cx="526558" cy="526558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4">
            <a:extLst>
              <a:ext uri="{FF2B5EF4-FFF2-40B4-BE49-F238E27FC236}">
                <a16:creationId xmlns="" xmlns:a16="http://schemas.microsoft.com/office/drawing/2014/main" id="{D5C51F84-CED1-41CB-AFDB-C740FE0C269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01043" y="1388994"/>
            <a:ext cx="1912373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="" xmlns:a16="http://schemas.microsoft.com/office/drawing/2014/main" id="{781EE3B3-3AEB-43F5-9FDB-95B245A4FEA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01043" y="1739255"/>
            <a:ext cx="1912373" cy="64749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066DF826-A0D9-4180-9061-FBFEDFAD897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01043" y="2657668"/>
            <a:ext cx="1912373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1D9F128E-B6A9-42FF-A6C2-E4DA770594C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1043" y="3007929"/>
            <a:ext cx="1912373" cy="64749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="" xmlns:a16="http://schemas.microsoft.com/office/drawing/2014/main" id="{3E5B1EEC-A408-4B2C-9EF3-A44A253C4D4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01043" y="3874033"/>
            <a:ext cx="1912373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="" xmlns:a16="http://schemas.microsoft.com/office/drawing/2014/main" id="{C9574158-43BF-44DE-99A7-79BF21D6BC6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401043" y="4224294"/>
            <a:ext cx="1912373" cy="64749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BF9E90DF-399C-41D1-BD15-737B781D8BF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35234" y="1388994"/>
            <a:ext cx="1912373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="" xmlns:a16="http://schemas.microsoft.com/office/drawing/2014/main" id="{B8B5F849-8CF2-47FA-B621-40D289FB746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35234" y="1739255"/>
            <a:ext cx="1912373" cy="64749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="" xmlns:a16="http://schemas.microsoft.com/office/drawing/2014/main" id="{D3CC15AC-D128-4287-9DBA-540089C4F2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5234" y="2657668"/>
            <a:ext cx="1912373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="" xmlns:a16="http://schemas.microsoft.com/office/drawing/2014/main" id="{C97FBA5A-5647-4674-B90E-E6F933FEA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35234" y="3007929"/>
            <a:ext cx="1912373" cy="64749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="" xmlns:a16="http://schemas.microsoft.com/office/drawing/2014/main" id="{D26BE525-AC00-4D9E-9126-4811024B902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35234" y="3874033"/>
            <a:ext cx="1912373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15E5106E-1D9A-4688-B87E-189D35E6C78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35234" y="4224294"/>
            <a:ext cx="1912373" cy="64749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30493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1E1E3A-03A2-4F21-9A06-27E1FE21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75" y="358087"/>
            <a:ext cx="7886700" cy="751335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B5E67CAB-8AD0-4D11-AA0C-FA9B653FA4F9}"/>
              </a:ext>
            </a:extLst>
          </p:cNvPr>
          <p:cNvSpPr/>
          <p:nvPr userDrawn="1"/>
        </p:nvSpPr>
        <p:spPr>
          <a:xfrm>
            <a:off x="2799473" y="1292088"/>
            <a:ext cx="857855" cy="838919"/>
          </a:xfrm>
          <a:custGeom>
            <a:avLst/>
            <a:gdLst>
              <a:gd name="connsiteX0" fmla="*/ 1173141 w 1199624"/>
              <a:gd name="connsiteY0" fmla="*/ 0 h 1173143"/>
              <a:gd name="connsiteX1" fmla="*/ 1199624 w 1199624"/>
              <a:gd name="connsiteY1" fmla="*/ 1337 h 1173143"/>
              <a:gd name="connsiteX2" fmla="*/ 1199624 w 1199624"/>
              <a:gd name="connsiteY2" fmla="*/ 1173143 h 1173143"/>
              <a:gd name="connsiteX3" fmla="*/ 0 w 1199624"/>
              <a:gd name="connsiteY3" fmla="*/ 1173143 h 1173143"/>
              <a:gd name="connsiteX4" fmla="*/ 0 w 1199624"/>
              <a:gd name="connsiteY4" fmla="*/ 1173141 h 1173143"/>
              <a:gd name="connsiteX5" fmla="*/ 1173141 w 1199624"/>
              <a:gd name="connsiteY5" fmla="*/ 0 h 117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624" h="1173143">
                <a:moveTo>
                  <a:pt x="1173141" y="0"/>
                </a:moveTo>
                <a:lnTo>
                  <a:pt x="1199624" y="1337"/>
                </a:lnTo>
                <a:lnTo>
                  <a:pt x="1199624" y="1173143"/>
                </a:lnTo>
                <a:lnTo>
                  <a:pt x="0" y="1173143"/>
                </a:lnTo>
                <a:lnTo>
                  <a:pt x="0" y="1173141"/>
                </a:lnTo>
                <a:cubicBezTo>
                  <a:pt x="0" y="525233"/>
                  <a:pt x="525233" y="0"/>
                  <a:pt x="1173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9954B572-AF6D-444E-A163-E4BAC71DF119}"/>
              </a:ext>
            </a:extLst>
          </p:cNvPr>
          <p:cNvSpPr/>
          <p:nvPr userDrawn="1"/>
        </p:nvSpPr>
        <p:spPr>
          <a:xfrm>
            <a:off x="5546383" y="1292088"/>
            <a:ext cx="857855" cy="877259"/>
          </a:xfrm>
          <a:custGeom>
            <a:avLst/>
            <a:gdLst>
              <a:gd name="connsiteX0" fmla="*/ 0 w 1145848"/>
              <a:gd name="connsiteY0" fmla="*/ 0 h 1171765"/>
              <a:gd name="connsiteX1" fmla="*/ 92654 w 1145848"/>
              <a:gd name="connsiteY1" fmla="*/ 4679 h 1171765"/>
              <a:gd name="connsiteX2" fmla="*/ 1145848 w 1145848"/>
              <a:gd name="connsiteY2" fmla="*/ 1171763 h 1171765"/>
              <a:gd name="connsiteX3" fmla="*/ 1145848 w 1145848"/>
              <a:gd name="connsiteY3" fmla="*/ 1171765 h 1171765"/>
              <a:gd name="connsiteX4" fmla="*/ 0 w 1145848"/>
              <a:gd name="connsiteY4" fmla="*/ 1171765 h 1171765"/>
              <a:gd name="connsiteX5" fmla="*/ 0 w 1145848"/>
              <a:gd name="connsiteY5" fmla="*/ 0 h 117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848" h="1171765">
                <a:moveTo>
                  <a:pt x="0" y="0"/>
                </a:moveTo>
                <a:lnTo>
                  <a:pt x="92654" y="4679"/>
                </a:lnTo>
                <a:cubicBezTo>
                  <a:pt x="684218" y="64755"/>
                  <a:pt x="1145848" y="564349"/>
                  <a:pt x="1145848" y="1171763"/>
                </a:cubicBezTo>
                <a:lnTo>
                  <a:pt x="1145848" y="1171765"/>
                </a:lnTo>
                <a:lnTo>
                  <a:pt x="0" y="11717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AAB2427-5C87-40A0-99DA-A2F531EF1BF7}"/>
              </a:ext>
            </a:extLst>
          </p:cNvPr>
          <p:cNvSpPr/>
          <p:nvPr userDrawn="1"/>
        </p:nvSpPr>
        <p:spPr>
          <a:xfrm>
            <a:off x="2799474" y="3980357"/>
            <a:ext cx="857854" cy="838365"/>
          </a:xfrm>
          <a:custGeom>
            <a:avLst/>
            <a:gdLst>
              <a:gd name="connsiteX0" fmla="*/ 0 w 1199583"/>
              <a:gd name="connsiteY0" fmla="*/ 0 h 1172329"/>
              <a:gd name="connsiteX1" fmla="*/ 1199583 w 1199583"/>
              <a:gd name="connsiteY1" fmla="*/ 0 h 1172329"/>
              <a:gd name="connsiteX2" fmla="*/ 1199583 w 1199583"/>
              <a:gd name="connsiteY2" fmla="*/ 1170992 h 1172329"/>
              <a:gd name="connsiteX3" fmla="*/ 1173100 w 1199583"/>
              <a:gd name="connsiteY3" fmla="*/ 1172329 h 1172329"/>
              <a:gd name="connsiteX4" fmla="*/ 6016 w 1199583"/>
              <a:gd name="connsiteY4" fmla="*/ 119135 h 1172329"/>
              <a:gd name="connsiteX5" fmla="*/ 0 w 1199583"/>
              <a:gd name="connsiteY5" fmla="*/ 0 h 117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583" h="1172329">
                <a:moveTo>
                  <a:pt x="0" y="0"/>
                </a:moveTo>
                <a:lnTo>
                  <a:pt x="1199583" y="0"/>
                </a:lnTo>
                <a:lnTo>
                  <a:pt x="1199583" y="1170992"/>
                </a:lnTo>
                <a:lnTo>
                  <a:pt x="1173100" y="1172329"/>
                </a:lnTo>
                <a:cubicBezTo>
                  <a:pt x="565686" y="1172329"/>
                  <a:pt x="66093" y="710699"/>
                  <a:pt x="6016" y="11913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5036F95-DC40-485C-815A-1633ADD1D84C}"/>
              </a:ext>
            </a:extLst>
          </p:cNvPr>
          <p:cNvSpPr/>
          <p:nvPr userDrawn="1"/>
        </p:nvSpPr>
        <p:spPr>
          <a:xfrm>
            <a:off x="5546382" y="3948854"/>
            <a:ext cx="851189" cy="869868"/>
          </a:xfrm>
          <a:custGeom>
            <a:avLst/>
            <a:gdLst>
              <a:gd name="connsiteX0" fmla="*/ 0 w 1145807"/>
              <a:gd name="connsiteY0" fmla="*/ 0 h 1170951"/>
              <a:gd name="connsiteX1" fmla="*/ 1145807 w 1145807"/>
              <a:gd name="connsiteY1" fmla="*/ 0 h 1170951"/>
              <a:gd name="connsiteX2" fmla="*/ 1139791 w 1145807"/>
              <a:gd name="connsiteY2" fmla="*/ 119135 h 1170951"/>
              <a:gd name="connsiteX3" fmla="*/ 92654 w 1145807"/>
              <a:gd name="connsiteY3" fmla="*/ 1166272 h 1170951"/>
              <a:gd name="connsiteX4" fmla="*/ 0 w 1145807"/>
              <a:gd name="connsiteY4" fmla="*/ 1170951 h 1170951"/>
              <a:gd name="connsiteX5" fmla="*/ 0 w 1145807"/>
              <a:gd name="connsiteY5" fmla="*/ 0 h 117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807" h="1170951">
                <a:moveTo>
                  <a:pt x="0" y="0"/>
                </a:moveTo>
                <a:lnTo>
                  <a:pt x="1145807" y="0"/>
                </a:lnTo>
                <a:lnTo>
                  <a:pt x="1139791" y="119135"/>
                </a:lnTo>
                <a:cubicBezTo>
                  <a:pt x="1083720" y="671261"/>
                  <a:pt x="644780" y="1110201"/>
                  <a:pt x="92654" y="1166272"/>
                </a:cubicBezTo>
                <a:lnTo>
                  <a:pt x="0" y="1170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37367C3-A411-45E2-9AE4-111A266295B0}"/>
              </a:ext>
            </a:extLst>
          </p:cNvPr>
          <p:cNvGrpSpPr/>
          <p:nvPr userDrawn="1"/>
        </p:nvGrpSpPr>
        <p:grpSpPr>
          <a:xfrm>
            <a:off x="3309849" y="1791546"/>
            <a:ext cx="2547633" cy="2547622"/>
            <a:chOff x="4413130" y="2388727"/>
            <a:chExt cx="3396843" cy="3396829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8EE81E6A-85E2-4BBA-BD7D-25F79BEE6877}"/>
                </a:ext>
              </a:extLst>
            </p:cNvPr>
            <p:cNvSpPr/>
            <p:nvPr userDrawn="1"/>
          </p:nvSpPr>
          <p:spPr>
            <a:xfrm>
              <a:off x="4413130" y="4086847"/>
              <a:ext cx="829623" cy="586"/>
            </a:xfrm>
            <a:custGeom>
              <a:avLst/>
              <a:gdLst>
                <a:gd name="connsiteX0" fmla="*/ 20 w 1145868"/>
                <a:gd name="connsiteY0" fmla="*/ 0 h 810"/>
                <a:gd name="connsiteX1" fmla="*/ 1145827 w 1145868"/>
                <a:gd name="connsiteY1" fmla="*/ 0 h 810"/>
                <a:gd name="connsiteX2" fmla="*/ 1145868 w 1145868"/>
                <a:gd name="connsiteY2" fmla="*/ 810 h 810"/>
                <a:gd name="connsiteX3" fmla="*/ 20 w 1145868"/>
                <a:gd name="connsiteY3" fmla="*/ 810 h 810"/>
                <a:gd name="connsiteX4" fmla="*/ 0 w 1145868"/>
                <a:gd name="connsiteY4" fmla="*/ 405 h 810"/>
                <a:gd name="connsiteX5" fmla="*/ 20 w 1145868"/>
                <a:gd name="connsiteY5" fmla="*/ 0 h 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868" h="810">
                  <a:moveTo>
                    <a:pt x="20" y="0"/>
                  </a:moveTo>
                  <a:lnTo>
                    <a:pt x="1145827" y="0"/>
                  </a:lnTo>
                  <a:lnTo>
                    <a:pt x="1145868" y="810"/>
                  </a:lnTo>
                  <a:lnTo>
                    <a:pt x="20" y="810"/>
                  </a:lnTo>
                  <a:lnTo>
                    <a:pt x="0" y="405"/>
                  </a:lnTo>
                  <a:lnTo>
                    <a:pt x="2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257CFB8-3645-4139-BCAB-5D0AA974A806}"/>
                </a:ext>
              </a:extLst>
            </p:cNvPr>
            <p:cNvSpPr/>
            <p:nvPr userDrawn="1"/>
          </p:nvSpPr>
          <p:spPr>
            <a:xfrm>
              <a:off x="4413145" y="2388727"/>
              <a:ext cx="1698121" cy="1698121"/>
            </a:xfrm>
            <a:custGeom>
              <a:avLst/>
              <a:gdLst>
                <a:gd name="connsiteX0" fmla="*/ 2345431 w 2345431"/>
                <a:gd name="connsiteY0" fmla="*/ 0 h 2345431"/>
                <a:gd name="connsiteX1" fmla="*/ 2345431 w 2345431"/>
                <a:gd name="connsiteY1" fmla="*/ 1173625 h 2345431"/>
                <a:gd name="connsiteX2" fmla="*/ 2318948 w 2345431"/>
                <a:gd name="connsiteY2" fmla="*/ 1172288 h 2345431"/>
                <a:gd name="connsiteX3" fmla="*/ 1145807 w 2345431"/>
                <a:gd name="connsiteY3" fmla="*/ 2345429 h 2345431"/>
                <a:gd name="connsiteX4" fmla="*/ 1145807 w 2345431"/>
                <a:gd name="connsiteY4" fmla="*/ 2345431 h 2345431"/>
                <a:gd name="connsiteX5" fmla="*/ 0 w 2345431"/>
                <a:gd name="connsiteY5" fmla="*/ 2345431 h 2345431"/>
                <a:gd name="connsiteX6" fmla="*/ 12073 w 2345431"/>
                <a:gd name="connsiteY6" fmla="*/ 2106347 h 2345431"/>
                <a:gd name="connsiteX7" fmla="*/ 2106347 w 2345431"/>
                <a:gd name="connsiteY7" fmla="*/ 12073 h 2345431"/>
                <a:gd name="connsiteX8" fmla="*/ 2345431 w 2345431"/>
                <a:gd name="connsiteY8" fmla="*/ 0 h 234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431" h="2345431">
                  <a:moveTo>
                    <a:pt x="2345431" y="0"/>
                  </a:moveTo>
                  <a:lnTo>
                    <a:pt x="2345431" y="1173625"/>
                  </a:lnTo>
                  <a:lnTo>
                    <a:pt x="2318948" y="1172288"/>
                  </a:lnTo>
                  <a:cubicBezTo>
                    <a:pt x="1671040" y="1172288"/>
                    <a:pt x="1145807" y="1697521"/>
                    <a:pt x="1145807" y="2345429"/>
                  </a:cubicBezTo>
                  <a:lnTo>
                    <a:pt x="1145807" y="2345431"/>
                  </a:lnTo>
                  <a:lnTo>
                    <a:pt x="0" y="2345431"/>
                  </a:lnTo>
                  <a:lnTo>
                    <a:pt x="12073" y="2106347"/>
                  </a:lnTo>
                  <a:cubicBezTo>
                    <a:pt x="124216" y="1002095"/>
                    <a:pt x="1002096" y="124216"/>
                    <a:pt x="2106347" y="12073"/>
                  </a:cubicBezTo>
                  <a:lnTo>
                    <a:pt x="234543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8A6D75DB-A949-4188-9459-A76B2DE10C1C}"/>
                </a:ext>
              </a:extLst>
            </p:cNvPr>
            <p:cNvSpPr/>
            <p:nvPr userDrawn="1"/>
          </p:nvSpPr>
          <p:spPr>
            <a:xfrm>
              <a:off x="4413145" y="4087435"/>
              <a:ext cx="1715455" cy="1698121"/>
            </a:xfrm>
            <a:custGeom>
              <a:avLst/>
              <a:gdLst>
                <a:gd name="connsiteX0" fmla="*/ 0 w 2345431"/>
                <a:gd name="connsiteY0" fmla="*/ 0 h 2345431"/>
                <a:gd name="connsiteX1" fmla="*/ 1145848 w 2345431"/>
                <a:gd name="connsiteY1" fmla="*/ 0 h 2345431"/>
                <a:gd name="connsiteX2" fmla="*/ 1151864 w 2345431"/>
                <a:gd name="connsiteY2" fmla="*/ 119135 h 2345431"/>
                <a:gd name="connsiteX3" fmla="*/ 2318948 w 2345431"/>
                <a:gd name="connsiteY3" fmla="*/ 1172329 h 2345431"/>
                <a:gd name="connsiteX4" fmla="*/ 2345431 w 2345431"/>
                <a:gd name="connsiteY4" fmla="*/ 1170992 h 2345431"/>
                <a:gd name="connsiteX5" fmla="*/ 2345431 w 2345431"/>
                <a:gd name="connsiteY5" fmla="*/ 2345431 h 2345431"/>
                <a:gd name="connsiteX6" fmla="*/ 2106347 w 2345431"/>
                <a:gd name="connsiteY6" fmla="*/ 2333358 h 2345431"/>
                <a:gd name="connsiteX7" fmla="*/ 12073 w 2345431"/>
                <a:gd name="connsiteY7" fmla="*/ 239084 h 2345431"/>
                <a:gd name="connsiteX8" fmla="*/ 0 w 2345431"/>
                <a:gd name="connsiteY8" fmla="*/ 0 h 234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431" h="2345431">
                  <a:moveTo>
                    <a:pt x="0" y="0"/>
                  </a:moveTo>
                  <a:lnTo>
                    <a:pt x="1145848" y="0"/>
                  </a:lnTo>
                  <a:lnTo>
                    <a:pt x="1151864" y="119135"/>
                  </a:lnTo>
                  <a:cubicBezTo>
                    <a:pt x="1211941" y="710699"/>
                    <a:pt x="1711534" y="1172329"/>
                    <a:pt x="2318948" y="1172329"/>
                  </a:cubicBezTo>
                  <a:lnTo>
                    <a:pt x="2345431" y="1170992"/>
                  </a:lnTo>
                  <a:lnTo>
                    <a:pt x="2345431" y="2345431"/>
                  </a:lnTo>
                  <a:lnTo>
                    <a:pt x="2106347" y="2333358"/>
                  </a:lnTo>
                  <a:cubicBezTo>
                    <a:pt x="1002096" y="2221216"/>
                    <a:pt x="124216" y="1343336"/>
                    <a:pt x="12073" y="2390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48271F2-652C-4C5D-ACB5-8390350335C0}"/>
                </a:ext>
              </a:extLst>
            </p:cNvPr>
            <p:cNvSpPr/>
            <p:nvPr userDrawn="1"/>
          </p:nvSpPr>
          <p:spPr>
            <a:xfrm>
              <a:off x="6111852" y="2388727"/>
              <a:ext cx="1698121" cy="1698121"/>
            </a:xfrm>
            <a:custGeom>
              <a:avLst/>
              <a:gdLst>
                <a:gd name="connsiteX0" fmla="*/ 0 w 2345431"/>
                <a:gd name="connsiteY0" fmla="*/ 0 h 2345431"/>
                <a:gd name="connsiteX1" fmla="*/ 239084 w 2345431"/>
                <a:gd name="connsiteY1" fmla="*/ 12073 h 2345431"/>
                <a:gd name="connsiteX2" fmla="*/ 2333358 w 2345431"/>
                <a:gd name="connsiteY2" fmla="*/ 2106347 h 2345431"/>
                <a:gd name="connsiteX3" fmla="*/ 2345431 w 2345431"/>
                <a:gd name="connsiteY3" fmla="*/ 2345431 h 2345431"/>
                <a:gd name="connsiteX4" fmla="*/ 1145848 w 2345431"/>
                <a:gd name="connsiteY4" fmla="*/ 2345431 h 2345431"/>
                <a:gd name="connsiteX5" fmla="*/ 1145848 w 2345431"/>
                <a:gd name="connsiteY5" fmla="*/ 2345429 h 2345431"/>
                <a:gd name="connsiteX6" fmla="*/ 92654 w 2345431"/>
                <a:gd name="connsiteY6" fmla="*/ 1178345 h 2345431"/>
                <a:gd name="connsiteX7" fmla="*/ 0 w 2345431"/>
                <a:gd name="connsiteY7" fmla="*/ 1173666 h 2345431"/>
                <a:gd name="connsiteX8" fmla="*/ 0 w 2345431"/>
                <a:gd name="connsiteY8" fmla="*/ 0 h 234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431" h="2345431">
                  <a:moveTo>
                    <a:pt x="0" y="0"/>
                  </a:moveTo>
                  <a:lnTo>
                    <a:pt x="239084" y="12073"/>
                  </a:lnTo>
                  <a:cubicBezTo>
                    <a:pt x="1343336" y="124216"/>
                    <a:pt x="2221216" y="1002095"/>
                    <a:pt x="2333358" y="2106347"/>
                  </a:cubicBezTo>
                  <a:lnTo>
                    <a:pt x="2345431" y="2345431"/>
                  </a:lnTo>
                  <a:lnTo>
                    <a:pt x="1145848" y="2345431"/>
                  </a:lnTo>
                  <a:lnTo>
                    <a:pt x="1145848" y="2345429"/>
                  </a:lnTo>
                  <a:cubicBezTo>
                    <a:pt x="1145848" y="1738015"/>
                    <a:pt x="684218" y="1238421"/>
                    <a:pt x="92654" y="1178345"/>
                  </a:cubicBezTo>
                  <a:lnTo>
                    <a:pt x="0" y="1173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21FB365-A64D-4C01-A008-41DEFF940EF8}"/>
                </a:ext>
              </a:extLst>
            </p:cNvPr>
            <p:cNvSpPr/>
            <p:nvPr userDrawn="1"/>
          </p:nvSpPr>
          <p:spPr>
            <a:xfrm>
              <a:off x="6111852" y="4087435"/>
              <a:ext cx="1698121" cy="1698121"/>
            </a:xfrm>
            <a:custGeom>
              <a:avLst/>
              <a:gdLst>
                <a:gd name="connsiteX0" fmla="*/ 1145807 w 2345431"/>
                <a:gd name="connsiteY0" fmla="*/ 0 h 2345431"/>
                <a:gd name="connsiteX1" fmla="*/ 2345431 w 2345431"/>
                <a:gd name="connsiteY1" fmla="*/ 0 h 2345431"/>
                <a:gd name="connsiteX2" fmla="*/ 2333358 w 2345431"/>
                <a:gd name="connsiteY2" fmla="*/ 239084 h 2345431"/>
                <a:gd name="connsiteX3" fmla="*/ 239084 w 2345431"/>
                <a:gd name="connsiteY3" fmla="*/ 2333358 h 2345431"/>
                <a:gd name="connsiteX4" fmla="*/ 0 w 2345431"/>
                <a:gd name="connsiteY4" fmla="*/ 2345431 h 2345431"/>
                <a:gd name="connsiteX5" fmla="*/ 0 w 2345431"/>
                <a:gd name="connsiteY5" fmla="*/ 1170951 h 2345431"/>
                <a:gd name="connsiteX6" fmla="*/ 92654 w 2345431"/>
                <a:gd name="connsiteY6" fmla="*/ 1166272 h 2345431"/>
                <a:gd name="connsiteX7" fmla="*/ 1139791 w 2345431"/>
                <a:gd name="connsiteY7" fmla="*/ 119135 h 2345431"/>
                <a:gd name="connsiteX8" fmla="*/ 1145807 w 2345431"/>
                <a:gd name="connsiteY8" fmla="*/ 0 h 234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431" h="2345431">
                  <a:moveTo>
                    <a:pt x="1145807" y="0"/>
                  </a:moveTo>
                  <a:lnTo>
                    <a:pt x="2345431" y="0"/>
                  </a:lnTo>
                  <a:lnTo>
                    <a:pt x="2333358" y="239084"/>
                  </a:lnTo>
                  <a:cubicBezTo>
                    <a:pt x="2221216" y="1343336"/>
                    <a:pt x="1343336" y="2221216"/>
                    <a:pt x="239084" y="2333358"/>
                  </a:cubicBezTo>
                  <a:lnTo>
                    <a:pt x="0" y="2345431"/>
                  </a:lnTo>
                  <a:lnTo>
                    <a:pt x="0" y="1170951"/>
                  </a:lnTo>
                  <a:lnTo>
                    <a:pt x="92654" y="1166272"/>
                  </a:lnTo>
                  <a:cubicBezTo>
                    <a:pt x="644780" y="1110201"/>
                    <a:pt x="1083720" y="671261"/>
                    <a:pt x="1139791" y="119135"/>
                  </a:cubicBezTo>
                  <a:lnTo>
                    <a:pt x="114580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B7C3721B-A842-4528-8EB9-8E978356D736}"/>
                </a:ext>
              </a:extLst>
            </p:cNvPr>
            <p:cNvSpPr/>
            <p:nvPr userDrawn="1"/>
          </p:nvSpPr>
          <p:spPr>
            <a:xfrm rot="5400000">
              <a:off x="6062810" y="2670348"/>
              <a:ext cx="424559" cy="36599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B890630E-8539-49FD-BEC8-4A6CE9DAE666}"/>
                </a:ext>
              </a:extLst>
            </p:cNvPr>
            <p:cNvSpPr/>
            <p:nvPr userDrawn="1"/>
          </p:nvSpPr>
          <p:spPr>
            <a:xfrm rot="10800000">
              <a:off x="7173142" y="4086845"/>
              <a:ext cx="424559" cy="36599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FD0B4B70-21AE-49CB-B804-848BC54A16E3}"/>
                </a:ext>
              </a:extLst>
            </p:cNvPr>
            <p:cNvSpPr/>
            <p:nvPr userDrawn="1"/>
          </p:nvSpPr>
          <p:spPr>
            <a:xfrm rot="16200000">
              <a:off x="5718706" y="5144557"/>
              <a:ext cx="424559" cy="365999"/>
            </a:xfrm>
            <a:prstGeom prst="triangle">
              <a:avLst/>
            </a:prstGeom>
            <a:solidFill>
              <a:srgbClr val="483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77F7BC1A-8EFE-425F-8A83-764CC0A0F0DF}"/>
                </a:ext>
              </a:extLst>
            </p:cNvPr>
            <p:cNvSpPr/>
            <p:nvPr userDrawn="1"/>
          </p:nvSpPr>
          <p:spPr>
            <a:xfrm>
              <a:off x="4635129" y="3758915"/>
              <a:ext cx="424559" cy="33272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icture Placeholder 16">
            <a:extLst>
              <a:ext uri="{FF2B5EF4-FFF2-40B4-BE49-F238E27FC236}">
                <a16:creationId xmlns="" xmlns:a16="http://schemas.microsoft.com/office/drawing/2014/main" id="{73C8A92D-B509-43B3-A561-E96DB822E57C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103462" y="1563378"/>
            <a:ext cx="455457" cy="45545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16">
            <a:extLst>
              <a:ext uri="{FF2B5EF4-FFF2-40B4-BE49-F238E27FC236}">
                <a16:creationId xmlns="" xmlns:a16="http://schemas.microsoft.com/office/drawing/2014/main" id="{C7D98929-9603-448B-8A89-7DA59B33EDDA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5647321" y="1563378"/>
            <a:ext cx="455457" cy="45545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16">
            <a:extLst>
              <a:ext uri="{FF2B5EF4-FFF2-40B4-BE49-F238E27FC236}">
                <a16:creationId xmlns="" xmlns:a16="http://schemas.microsoft.com/office/drawing/2014/main" id="{4978121F-723B-4A23-B488-8E32F0398D77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3098621" y="4064592"/>
            <a:ext cx="455457" cy="45545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16">
            <a:extLst>
              <a:ext uri="{FF2B5EF4-FFF2-40B4-BE49-F238E27FC236}">
                <a16:creationId xmlns="" xmlns:a16="http://schemas.microsoft.com/office/drawing/2014/main" id="{323D4CA2-E2F0-4238-8395-25513F5495E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5642479" y="4064592"/>
            <a:ext cx="455457" cy="455456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="" xmlns:a16="http://schemas.microsoft.com/office/drawing/2014/main" id="{9767DD0F-C910-420F-9163-80CC699B5F2B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443200" y="1292087"/>
            <a:ext cx="2101874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67B31369-C380-4B25-91DF-E928C135381C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6443200" y="1642348"/>
            <a:ext cx="2101874" cy="1024653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="" xmlns:a16="http://schemas.microsoft.com/office/drawing/2014/main" id="{B8DFD1B8-AFC0-4036-B259-ADAF86947BA7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6430227" y="3585526"/>
            <a:ext cx="2101874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l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="" xmlns:a16="http://schemas.microsoft.com/office/drawing/2014/main" id="{C3E064E2-B897-4EFE-A06F-DFF9E86CEAF1}"/>
              </a:ext>
            </a:extLst>
          </p:cNvPr>
          <p:cNvSpPr>
            <a:spLocks noGrp="1"/>
          </p:cNvSpPr>
          <p:nvPr userDrawn="1">
            <p:ph type="body" sz="quarter" idx="31"/>
          </p:nvPr>
        </p:nvSpPr>
        <p:spPr>
          <a:xfrm>
            <a:off x="6430227" y="3935785"/>
            <a:ext cx="2101874" cy="101721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="" xmlns:a16="http://schemas.microsoft.com/office/drawing/2014/main" id="{8BF7A2A7-F91F-4607-8069-620B54A96A24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668519" y="1282544"/>
            <a:ext cx="2101874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="" xmlns:a16="http://schemas.microsoft.com/office/drawing/2014/main" id="{1A415980-8482-4D87-BA52-BEC08A0A7F00}"/>
              </a:ext>
            </a:extLst>
          </p:cNvPr>
          <p:cNvSpPr>
            <a:spLocks noGrp="1"/>
          </p:cNvSpPr>
          <p:nvPr userDrawn="1">
            <p:ph type="body" sz="quarter" idx="33"/>
          </p:nvPr>
        </p:nvSpPr>
        <p:spPr>
          <a:xfrm>
            <a:off x="668519" y="1632805"/>
            <a:ext cx="2101874" cy="1034196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="" xmlns:a16="http://schemas.microsoft.com/office/drawing/2014/main" id="{77F62EE7-DA8C-4F08-BB65-B7564E4B993E}"/>
              </a:ext>
            </a:extLst>
          </p:cNvPr>
          <p:cNvSpPr>
            <a:spLocks noGrp="1"/>
          </p:cNvSpPr>
          <p:nvPr userDrawn="1">
            <p:ph type="body" sz="quarter" idx="34"/>
          </p:nvPr>
        </p:nvSpPr>
        <p:spPr>
          <a:xfrm>
            <a:off x="655546" y="3575983"/>
            <a:ext cx="2101874" cy="323229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="" xmlns:a16="http://schemas.microsoft.com/office/drawing/2014/main" id="{C5E5B12D-8646-437B-8847-8D4C51281BE2}"/>
              </a:ext>
            </a:extLst>
          </p:cNvPr>
          <p:cNvSpPr>
            <a:spLocks noGrp="1"/>
          </p:cNvSpPr>
          <p:nvPr userDrawn="1">
            <p:ph type="body" sz="quarter" idx="35"/>
          </p:nvPr>
        </p:nvSpPr>
        <p:spPr>
          <a:xfrm>
            <a:off x="655546" y="3926243"/>
            <a:ext cx="2101874" cy="1017214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20362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  <p:bldP spid="25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xmlns:p14="http://schemas.microsoft.com/office/powerpoint/2010/main" presetID="2" presetClass="entr" presetSubtype="4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6F26429-09D2-421B-B60A-950720FAF7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09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8756F7-FB5B-493F-A153-B09E71068B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88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AA04AAD2-3B81-4AC9-85C2-F3B6EB5D5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1472" y="1699847"/>
            <a:ext cx="2869066" cy="3128597"/>
          </a:xfrm>
          <a:custGeom>
            <a:avLst/>
            <a:gdLst>
              <a:gd name="connsiteX0" fmla="*/ 454825 w 3825422"/>
              <a:gd name="connsiteY0" fmla="*/ 273539 h 4171463"/>
              <a:gd name="connsiteX1" fmla="*/ 543725 w 3825422"/>
              <a:gd name="connsiteY1" fmla="*/ 615462 h 4171463"/>
              <a:gd name="connsiteX2" fmla="*/ 543725 w 3825422"/>
              <a:gd name="connsiteY2" fmla="*/ 820616 h 4171463"/>
              <a:gd name="connsiteX3" fmla="*/ 1562656 w 3825422"/>
              <a:gd name="connsiteY3" fmla="*/ 670169 h 4171463"/>
              <a:gd name="connsiteX4" fmla="*/ 2390110 w 3825422"/>
              <a:gd name="connsiteY4" fmla="*/ 547077 h 4171463"/>
              <a:gd name="connsiteX5" fmla="*/ 3279111 w 3825422"/>
              <a:gd name="connsiteY5" fmla="*/ 745393 h 4171463"/>
              <a:gd name="connsiteX6" fmla="*/ 3279111 w 3825422"/>
              <a:gd name="connsiteY6" fmla="*/ 615462 h 4171463"/>
              <a:gd name="connsiteX7" fmla="*/ 3368011 w 3825422"/>
              <a:gd name="connsiteY7" fmla="*/ 273539 h 4171463"/>
              <a:gd name="connsiteX8" fmla="*/ 133417 w 3825422"/>
              <a:gd name="connsiteY8" fmla="*/ 0 h 4171463"/>
              <a:gd name="connsiteX9" fmla="*/ 3689418 w 3825422"/>
              <a:gd name="connsiteY9" fmla="*/ 0 h 4171463"/>
              <a:gd name="connsiteX10" fmla="*/ 3819349 w 3825422"/>
              <a:gd name="connsiteY10" fmla="*/ 102577 h 4171463"/>
              <a:gd name="connsiteX11" fmla="*/ 3757803 w 3825422"/>
              <a:gd name="connsiteY11" fmla="*/ 259862 h 4171463"/>
              <a:gd name="connsiteX12" fmla="*/ 3559487 w 3825422"/>
              <a:gd name="connsiteY12" fmla="*/ 615462 h 4171463"/>
              <a:gd name="connsiteX13" fmla="*/ 3559487 w 3825422"/>
              <a:gd name="connsiteY13" fmla="*/ 3761155 h 4171463"/>
              <a:gd name="connsiteX14" fmla="*/ 3149180 w 3825422"/>
              <a:gd name="connsiteY14" fmla="*/ 4171463 h 4171463"/>
              <a:gd name="connsiteX15" fmla="*/ 687333 w 3825422"/>
              <a:gd name="connsiteY15" fmla="*/ 4171463 h 4171463"/>
              <a:gd name="connsiteX16" fmla="*/ 277025 w 3825422"/>
              <a:gd name="connsiteY16" fmla="*/ 3761155 h 4171463"/>
              <a:gd name="connsiteX17" fmla="*/ 277025 w 3825422"/>
              <a:gd name="connsiteY17" fmla="*/ 615462 h 4171463"/>
              <a:gd name="connsiteX18" fmla="*/ 71871 w 3825422"/>
              <a:gd name="connsiteY18" fmla="*/ 253023 h 4171463"/>
              <a:gd name="connsiteX19" fmla="*/ 3486 w 3825422"/>
              <a:gd name="connsiteY19" fmla="*/ 102577 h 4171463"/>
              <a:gd name="connsiteX20" fmla="*/ 133417 w 3825422"/>
              <a:gd name="connsiteY20" fmla="*/ 0 h 41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25422" h="4171463">
                <a:moveTo>
                  <a:pt x="454825" y="273539"/>
                </a:moveTo>
                <a:cubicBezTo>
                  <a:pt x="502694" y="362439"/>
                  <a:pt x="543725" y="478692"/>
                  <a:pt x="543725" y="615462"/>
                </a:cubicBezTo>
                <a:lnTo>
                  <a:pt x="543725" y="820616"/>
                </a:lnTo>
                <a:cubicBezTo>
                  <a:pt x="1042933" y="806939"/>
                  <a:pt x="1309633" y="738554"/>
                  <a:pt x="1562656" y="670169"/>
                </a:cubicBezTo>
                <a:cubicBezTo>
                  <a:pt x="1795164" y="608623"/>
                  <a:pt x="2020833" y="547077"/>
                  <a:pt x="2390110" y="547077"/>
                </a:cubicBezTo>
                <a:cubicBezTo>
                  <a:pt x="2725195" y="547077"/>
                  <a:pt x="3067118" y="663331"/>
                  <a:pt x="3279111" y="745393"/>
                </a:cubicBezTo>
                <a:lnTo>
                  <a:pt x="3279111" y="615462"/>
                </a:lnTo>
                <a:cubicBezTo>
                  <a:pt x="3279111" y="478692"/>
                  <a:pt x="3320141" y="362439"/>
                  <a:pt x="3368011" y="273539"/>
                </a:cubicBezTo>
                <a:close/>
                <a:moveTo>
                  <a:pt x="133417" y="0"/>
                </a:moveTo>
                <a:lnTo>
                  <a:pt x="3689418" y="0"/>
                </a:lnTo>
                <a:cubicBezTo>
                  <a:pt x="3750965" y="0"/>
                  <a:pt x="3805672" y="41031"/>
                  <a:pt x="3819349" y="102577"/>
                </a:cubicBezTo>
                <a:cubicBezTo>
                  <a:pt x="3839864" y="164123"/>
                  <a:pt x="3805672" y="225669"/>
                  <a:pt x="3757803" y="259862"/>
                </a:cubicBezTo>
                <a:cubicBezTo>
                  <a:pt x="3750965" y="259862"/>
                  <a:pt x="3559487" y="369277"/>
                  <a:pt x="3559487" y="615462"/>
                </a:cubicBezTo>
                <a:lnTo>
                  <a:pt x="3559487" y="3761155"/>
                </a:lnTo>
                <a:cubicBezTo>
                  <a:pt x="3559487" y="3986825"/>
                  <a:pt x="3374849" y="4171463"/>
                  <a:pt x="3149180" y="4171463"/>
                </a:cubicBezTo>
                <a:lnTo>
                  <a:pt x="687333" y="4171463"/>
                </a:lnTo>
                <a:cubicBezTo>
                  <a:pt x="461663" y="4171463"/>
                  <a:pt x="277025" y="3986825"/>
                  <a:pt x="277025" y="3761155"/>
                </a:cubicBezTo>
                <a:lnTo>
                  <a:pt x="277025" y="615462"/>
                </a:lnTo>
                <a:cubicBezTo>
                  <a:pt x="277025" y="369277"/>
                  <a:pt x="71871" y="253023"/>
                  <a:pt x="71871" y="253023"/>
                </a:cubicBezTo>
                <a:cubicBezTo>
                  <a:pt x="17163" y="225669"/>
                  <a:pt x="-10191" y="164123"/>
                  <a:pt x="3486" y="102577"/>
                </a:cubicBezTo>
                <a:cubicBezTo>
                  <a:pt x="17163" y="41031"/>
                  <a:pt x="71871" y="0"/>
                  <a:pt x="133417" y="0"/>
                </a:cubicBez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3C24076-61B0-491A-8955-8C0A45BA5741}"/>
              </a:ext>
            </a:extLst>
          </p:cNvPr>
          <p:cNvSpPr/>
          <p:nvPr userDrawn="1"/>
        </p:nvSpPr>
        <p:spPr>
          <a:xfrm>
            <a:off x="1756997" y="930519"/>
            <a:ext cx="615461" cy="615461"/>
          </a:xfrm>
          <a:custGeom>
            <a:avLst/>
            <a:gdLst>
              <a:gd name="connsiteX0" fmla="*/ 820616 w 820615"/>
              <a:gd name="connsiteY0" fmla="*/ 410308 h 820615"/>
              <a:gd name="connsiteX1" fmla="*/ 410308 w 820615"/>
              <a:gd name="connsiteY1" fmla="*/ 820616 h 820615"/>
              <a:gd name="connsiteX2" fmla="*/ 0 w 820615"/>
              <a:gd name="connsiteY2" fmla="*/ 410308 h 820615"/>
              <a:gd name="connsiteX3" fmla="*/ 410308 w 820615"/>
              <a:gd name="connsiteY3" fmla="*/ 0 h 820615"/>
              <a:gd name="connsiteX4" fmla="*/ 820616 w 820615"/>
              <a:gd name="connsiteY4" fmla="*/ 410308 h 82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615" h="820615">
                <a:moveTo>
                  <a:pt x="820616" y="410308"/>
                </a:moveTo>
                <a:cubicBezTo>
                  <a:pt x="820616" y="636915"/>
                  <a:pt x="636915" y="820616"/>
                  <a:pt x="410308" y="820616"/>
                </a:cubicBezTo>
                <a:cubicBezTo>
                  <a:pt x="183701" y="820616"/>
                  <a:pt x="0" y="636915"/>
                  <a:pt x="0" y="410308"/>
                </a:cubicBezTo>
                <a:cubicBezTo>
                  <a:pt x="0" y="183701"/>
                  <a:pt x="183701" y="0"/>
                  <a:pt x="410308" y="0"/>
                </a:cubicBezTo>
                <a:cubicBezTo>
                  <a:pt x="636915" y="0"/>
                  <a:pt x="820616" y="183701"/>
                  <a:pt x="820616" y="410308"/>
                </a:cubicBezTo>
                <a:close/>
              </a:path>
            </a:pathLst>
          </a:custGeom>
          <a:solidFill>
            <a:schemeClr val="accent2"/>
          </a:solidFill>
          <a:ln w="68362" cap="flat">
            <a:noFill/>
            <a:prstDash val="solid"/>
            <a:miter/>
          </a:ln>
        </p:spPr>
        <p:txBody>
          <a:bodyPr lIns="77920" tIns="38960" rIns="77920" bIns="38960"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9DA6184C-937C-4DC3-B9EF-0BD07C3469CF}"/>
              </a:ext>
            </a:extLst>
          </p:cNvPr>
          <p:cNvSpPr/>
          <p:nvPr userDrawn="1"/>
        </p:nvSpPr>
        <p:spPr>
          <a:xfrm>
            <a:off x="1756998" y="315058"/>
            <a:ext cx="307729" cy="307730"/>
          </a:xfrm>
          <a:custGeom>
            <a:avLst/>
            <a:gdLst>
              <a:gd name="connsiteX0" fmla="*/ 410308 w 410307"/>
              <a:gd name="connsiteY0" fmla="*/ 205154 h 410307"/>
              <a:gd name="connsiteX1" fmla="*/ 205154 w 410307"/>
              <a:gd name="connsiteY1" fmla="*/ 410308 h 410307"/>
              <a:gd name="connsiteX2" fmla="*/ 0 w 410307"/>
              <a:gd name="connsiteY2" fmla="*/ 205154 h 410307"/>
              <a:gd name="connsiteX3" fmla="*/ 205154 w 410307"/>
              <a:gd name="connsiteY3" fmla="*/ 0 h 410307"/>
              <a:gd name="connsiteX4" fmla="*/ 410308 w 410307"/>
              <a:gd name="connsiteY4" fmla="*/ 205154 h 41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07" h="410307">
                <a:moveTo>
                  <a:pt x="410308" y="205154"/>
                </a:moveTo>
                <a:cubicBezTo>
                  <a:pt x="410308" y="318457"/>
                  <a:pt x="318457" y="410308"/>
                  <a:pt x="205154" y="410308"/>
                </a:cubicBezTo>
                <a:cubicBezTo>
                  <a:pt x="91851" y="410308"/>
                  <a:pt x="0" y="318457"/>
                  <a:pt x="0" y="205154"/>
                </a:cubicBezTo>
                <a:cubicBezTo>
                  <a:pt x="0" y="91851"/>
                  <a:pt x="91851" y="0"/>
                  <a:pt x="205154" y="0"/>
                </a:cubicBezTo>
                <a:cubicBezTo>
                  <a:pt x="318457" y="0"/>
                  <a:pt x="410308" y="91851"/>
                  <a:pt x="410308" y="205154"/>
                </a:cubicBezTo>
                <a:close/>
              </a:path>
            </a:pathLst>
          </a:custGeom>
          <a:solidFill>
            <a:schemeClr val="accent1"/>
          </a:solidFill>
          <a:ln w="68362" cap="flat">
            <a:noFill/>
            <a:prstDash val="solid"/>
            <a:miter/>
          </a:ln>
        </p:spPr>
        <p:txBody>
          <a:bodyPr lIns="77920" tIns="38960" rIns="77920" bIns="38960"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21A7CFD-F71B-42E8-928B-3FE265D53B2B}"/>
              </a:ext>
            </a:extLst>
          </p:cNvPr>
          <p:cNvSpPr/>
          <p:nvPr userDrawn="1"/>
        </p:nvSpPr>
        <p:spPr>
          <a:xfrm>
            <a:off x="2628901" y="1238250"/>
            <a:ext cx="307729" cy="307730"/>
          </a:xfrm>
          <a:custGeom>
            <a:avLst/>
            <a:gdLst>
              <a:gd name="connsiteX0" fmla="*/ 410308 w 410307"/>
              <a:gd name="connsiteY0" fmla="*/ 205154 h 410307"/>
              <a:gd name="connsiteX1" fmla="*/ 205154 w 410307"/>
              <a:gd name="connsiteY1" fmla="*/ 410308 h 410307"/>
              <a:gd name="connsiteX2" fmla="*/ 0 w 410307"/>
              <a:gd name="connsiteY2" fmla="*/ 205154 h 410307"/>
              <a:gd name="connsiteX3" fmla="*/ 205154 w 410307"/>
              <a:gd name="connsiteY3" fmla="*/ 0 h 410307"/>
              <a:gd name="connsiteX4" fmla="*/ 410308 w 410307"/>
              <a:gd name="connsiteY4" fmla="*/ 205154 h 41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07" h="410307">
                <a:moveTo>
                  <a:pt x="410308" y="205154"/>
                </a:moveTo>
                <a:cubicBezTo>
                  <a:pt x="410308" y="318457"/>
                  <a:pt x="318457" y="410308"/>
                  <a:pt x="205154" y="410308"/>
                </a:cubicBezTo>
                <a:cubicBezTo>
                  <a:pt x="91851" y="410308"/>
                  <a:pt x="0" y="318457"/>
                  <a:pt x="0" y="205154"/>
                </a:cubicBezTo>
                <a:cubicBezTo>
                  <a:pt x="0" y="91851"/>
                  <a:pt x="91851" y="0"/>
                  <a:pt x="205154" y="0"/>
                </a:cubicBezTo>
                <a:cubicBezTo>
                  <a:pt x="318457" y="0"/>
                  <a:pt x="410308" y="91851"/>
                  <a:pt x="410308" y="205154"/>
                </a:cubicBezTo>
                <a:close/>
              </a:path>
            </a:pathLst>
          </a:custGeom>
          <a:solidFill>
            <a:schemeClr val="accent4"/>
          </a:solidFill>
          <a:ln w="68362" cap="flat">
            <a:noFill/>
            <a:prstDash val="solid"/>
            <a:miter/>
          </a:ln>
        </p:spPr>
        <p:txBody>
          <a:bodyPr lIns="77920" tIns="38960" rIns="77920" bIns="38960"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8A9360D-2E0F-4D4D-B6E5-C8FE7D7FB25C}"/>
              </a:ext>
            </a:extLst>
          </p:cNvPr>
          <p:cNvSpPr/>
          <p:nvPr userDrawn="1"/>
        </p:nvSpPr>
        <p:spPr>
          <a:xfrm>
            <a:off x="2680190" y="520212"/>
            <a:ext cx="410308" cy="410308"/>
          </a:xfrm>
          <a:custGeom>
            <a:avLst/>
            <a:gdLst>
              <a:gd name="connsiteX0" fmla="*/ 547077 w 547077"/>
              <a:gd name="connsiteY0" fmla="*/ 273539 h 547077"/>
              <a:gd name="connsiteX1" fmla="*/ 273539 w 547077"/>
              <a:gd name="connsiteY1" fmla="*/ 547077 h 547077"/>
              <a:gd name="connsiteX2" fmla="*/ 0 w 547077"/>
              <a:gd name="connsiteY2" fmla="*/ 273539 h 547077"/>
              <a:gd name="connsiteX3" fmla="*/ 273539 w 547077"/>
              <a:gd name="connsiteY3" fmla="*/ 0 h 547077"/>
              <a:gd name="connsiteX4" fmla="*/ 547077 w 547077"/>
              <a:gd name="connsiteY4" fmla="*/ 273539 h 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77" h="547077">
                <a:moveTo>
                  <a:pt x="547077" y="273539"/>
                </a:moveTo>
                <a:cubicBezTo>
                  <a:pt x="547077" y="424610"/>
                  <a:pt x="424610" y="547077"/>
                  <a:pt x="273539" y="547077"/>
                </a:cubicBezTo>
                <a:cubicBezTo>
                  <a:pt x="122467" y="547077"/>
                  <a:pt x="0" y="424610"/>
                  <a:pt x="0" y="273539"/>
                </a:cubicBezTo>
                <a:cubicBezTo>
                  <a:pt x="0" y="122467"/>
                  <a:pt x="122467" y="0"/>
                  <a:pt x="273539" y="0"/>
                </a:cubicBezTo>
                <a:cubicBezTo>
                  <a:pt x="424610" y="0"/>
                  <a:pt x="547077" y="122467"/>
                  <a:pt x="547077" y="273539"/>
                </a:cubicBezTo>
                <a:close/>
              </a:path>
            </a:pathLst>
          </a:custGeom>
          <a:solidFill>
            <a:schemeClr val="accent3"/>
          </a:solidFill>
          <a:ln w="68362" cap="flat">
            <a:noFill/>
            <a:prstDash val="solid"/>
            <a:miter/>
          </a:ln>
        </p:spPr>
        <p:txBody>
          <a:bodyPr lIns="77920" tIns="38960" rIns="77920" bIns="3896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4" grpId="0" animBg="1"/>
      <p:bldP spid="5" grpId="0" animBg="1"/>
      <p:bldP spid="6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8B81A9E7-E603-40FD-85E3-F4E40D4D39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2211" y="1699850"/>
            <a:ext cx="2869066" cy="3128597"/>
          </a:xfrm>
          <a:custGeom>
            <a:avLst/>
            <a:gdLst>
              <a:gd name="connsiteX0" fmla="*/ 454825 w 3825422"/>
              <a:gd name="connsiteY0" fmla="*/ 273539 h 4171463"/>
              <a:gd name="connsiteX1" fmla="*/ 543725 w 3825422"/>
              <a:gd name="connsiteY1" fmla="*/ 615462 h 4171463"/>
              <a:gd name="connsiteX2" fmla="*/ 543725 w 3825422"/>
              <a:gd name="connsiteY2" fmla="*/ 820616 h 4171463"/>
              <a:gd name="connsiteX3" fmla="*/ 1562656 w 3825422"/>
              <a:gd name="connsiteY3" fmla="*/ 670169 h 4171463"/>
              <a:gd name="connsiteX4" fmla="*/ 2390110 w 3825422"/>
              <a:gd name="connsiteY4" fmla="*/ 547077 h 4171463"/>
              <a:gd name="connsiteX5" fmla="*/ 3279111 w 3825422"/>
              <a:gd name="connsiteY5" fmla="*/ 745393 h 4171463"/>
              <a:gd name="connsiteX6" fmla="*/ 3279111 w 3825422"/>
              <a:gd name="connsiteY6" fmla="*/ 615462 h 4171463"/>
              <a:gd name="connsiteX7" fmla="*/ 3368011 w 3825422"/>
              <a:gd name="connsiteY7" fmla="*/ 273539 h 4171463"/>
              <a:gd name="connsiteX8" fmla="*/ 133417 w 3825422"/>
              <a:gd name="connsiteY8" fmla="*/ 0 h 4171463"/>
              <a:gd name="connsiteX9" fmla="*/ 3689418 w 3825422"/>
              <a:gd name="connsiteY9" fmla="*/ 0 h 4171463"/>
              <a:gd name="connsiteX10" fmla="*/ 3819349 w 3825422"/>
              <a:gd name="connsiteY10" fmla="*/ 102577 h 4171463"/>
              <a:gd name="connsiteX11" fmla="*/ 3757803 w 3825422"/>
              <a:gd name="connsiteY11" fmla="*/ 259862 h 4171463"/>
              <a:gd name="connsiteX12" fmla="*/ 3559487 w 3825422"/>
              <a:gd name="connsiteY12" fmla="*/ 615462 h 4171463"/>
              <a:gd name="connsiteX13" fmla="*/ 3559487 w 3825422"/>
              <a:gd name="connsiteY13" fmla="*/ 3761155 h 4171463"/>
              <a:gd name="connsiteX14" fmla="*/ 3149180 w 3825422"/>
              <a:gd name="connsiteY14" fmla="*/ 4171463 h 4171463"/>
              <a:gd name="connsiteX15" fmla="*/ 687333 w 3825422"/>
              <a:gd name="connsiteY15" fmla="*/ 4171463 h 4171463"/>
              <a:gd name="connsiteX16" fmla="*/ 277025 w 3825422"/>
              <a:gd name="connsiteY16" fmla="*/ 3761155 h 4171463"/>
              <a:gd name="connsiteX17" fmla="*/ 277025 w 3825422"/>
              <a:gd name="connsiteY17" fmla="*/ 615462 h 4171463"/>
              <a:gd name="connsiteX18" fmla="*/ 71871 w 3825422"/>
              <a:gd name="connsiteY18" fmla="*/ 253023 h 4171463"/>
              <a:gd name="connsiteX19" fmla="*/ 3486 w 3825422"/>
              <a:gd name="connsiteY19" fmla="*/ 102577 h 4171463"/>
              <a:gd name="connsiteX20" fmla="*/ 133417 w 3825422"/>
              <a:gd name="connsiteY20" fmla="*/ 0 h 41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25422" h="4171463">
                <a:moveTo>
                  <a:pt x="454825" y="273539"/>
                </a:moveTo>
                <a:cubicBezTo>
                  <a:pt x="502694" y="362439"/>
                  <a:pt x="543725" y="478692"/>
                  <a:pt x="543725" y="615462"/>
                </a:cubicBezTo>
                <a:lnTo>
                  <a:pt x="543725" y="820616"/>
                </a:lnTo>
                <a:cubicBezTo>
                  <a:pt x="1042933" y="806939"/>
                  <a:pt x="1309633" y="738554"/>
                  <a:pt x="1562656" y="670169"/>
                </a:cubicBezTo>
                <a:cubicBezTo>
                  <a:pt x="1795164" y="608623"/>
                  <a:pt x="2020833" y="547077"/>
                  <a:pt x="2390110" y="547077"/>
                </a:cubicBezTo>
                <a:cubicBezTo>
                  <a:pt x="2725195" y="547077"/>
                  <a:pt x="3067118" y="663331"/>
                  <a:pt x="3279111" y="745393"/>
                </a:cubicBezTo>
                <a:lnTo>
                  <a:pt x="3279111" y="615462"/>
                </a:lnTo>
                <a:cubicBezTo>
                  <a:pt x="3279111" y="478692"/>
                  <a:pt x="3320141" y="362439"/>
                  <a:pt x="3368011" y="273539"/>
                </a:cubicBezTo>
                <a:close/>
                <a:moveTo>
                  <a:pt x="133417" y="0"/>
                </a:moveTo>
                <a:lnTo>
                  <a:pt x="3689418" y="0"/>
                </a:lnTo>
                <a:cubicBezTo>
                  <a:pt x="3750965" y="0"/>
                  <a:pt x="3805672" y="41031"/>
                  <a:pt x="3819349" y="102577"/>
                </a:cubicBezTo>
                <a:cubicBezTo>
                  <a:pt x="3839864" y="164123"/>
                  <a:pt x="3805672" y="225669"/>
                  <a:pt x="3757803" y="259862"/>
                </a:cubicBezTo>
                <a:cubicBezTo>
                  <a:pt x="3750965" y="259862"/>
                  <a:pt x="3559487" y="369277"/>
                  <a:pt x="3559487" y="615462"/>
                </a:cubicBezTo>
                <a:lnTo>
                  <a:pt x="3559487" y="3761155"/>
                </a:lnTo>
                <a:cubicBezTo>
                  <a:pt x="3559487" y="3986825"/>
                  <a:pt x="3374849" y="4171463"/>
                  <a:pt x="3149180" y="4171463"/>
                </a:cubicBezTo>
                <a:lnTo>
                  <a:pt x="687333" y="4171463"/>
                </a:lnTo>
                <a:cubicBezTo>
                  <a:pt x="461663" y="4171463"/>
                  <a:pt x="277025" y="3986825"/>
                  <a:pt x="277025" y="3761155"/>
                </a:cubicBezTo>
                <a:lnTo>
                  <a:pt x="277025" y="615462"/>
                </a:lnTo>
                <a:cubicBezTo>
                  <a:pt x="277025" y="369277"/>
                  <a:pt x="71871" y="253023"/>
                  <a:pt x="71871" y="253023"/>
                </a:cubicBezTo>
                <a:cubicBezTo>
                  <a:pt x="17163" y="225669"/>
                  <a:pt x="-10191" y="164123"/>
                  <a:pt x="3486" y="102577"/>
                </a:cubicBezTo>
                <a:cubicBezTo>
                  <a:pt x="17163" y="41031"/>
                  <a:pt x="71871" y="0"/>
                  <a:pt x="133417" y="0"/>
                </a:cubicBezTo>
                <a:close/>
              </a:path>
            </a:pathLst>
          </a:custGeom>
        </p:spPr>
        <p:txBody>
          <a:bodyPr wrap="square" lIns="77920" tIns="38960" rIns="77920" bIns="38960" anchor="b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3C24076-61B0-491A-8955-8C0A45BA5741}"/>
              </a:ext>
            </a:extLst>
          </p:cNvPr>
          <p:cNvSpPr/>
          <p:nvPr userDrawn="1"/>
        </p:nvSpPr>
        <p:spPr>
          <a:xfrm>
            <a:off x="5937737" y="930521"/>
            <a:ext cx="615461" cy="615461"/>
          </a:xfrm>
          <a:custGeom>
            <a:avLst/>
            <a:gdLst>
              <a:gd name="connsiteX0" fmla="*/ 820616 w 820615"/>
              <a:gd name="connsiteY0" fmla="*/ 410308 h 820615"/>
              <a:gd name="connsiteX1" fmla="*/ 410308 w 820615"/>
              <a:gd name="connsiteY1" fmla="*/ 820616 h 820615"/>
              <a:gd name="connsiteX2" fmla="*/ 0 w 820615"/>
              <a:gd name="connsiteY2" fmla="*/ 410308 h 820615"/>
              <a:gd name="connsiteX3" fmla="*/ 410308 w 820615"/>
              <a:gd name="connsiteY3" fmla="*/ 0 h 820615"/>
              <a:gd name="connsiteX4" fmla="*/ 820616 w 820615"/>
              <a:gd name="connsiteY4" fmla="*/ 410308 h 82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615" h="820615">
                <a:moveTo>
                  <a:pt x="820616" y="410308"/>
                </a:moveTo>
                <a:cubicBezTo>
                  <a:pt x="820616" y="636915"/>
                  <a:pt x="636915" y="820616"/>
                  <a:pt x="410308" y="820616"/>
                </a:cubicBezTo>
                <a:cubicBezTo>
                  <a:pt x="183701" y="820616"/>
                  <a:pt x="0" y="636915"/>
                  <a:pt x="0" y="410308"/>
                </a:cubicBezTo>
                <a:cubicBezTo>
                  <a:pt x="0" y="183701"/>
                  <a:pt x="183701" y="0"/>
                  <a:pt x="410308" y="0"/>
                </a:cubicBezTo>
                <a:cubicBezTo>
                  <a:pt x="636915" y="0"/>
                  <a:pt x="820616" y="183701"/>
                  <a:pt x="820616" y="410308"/>
                </a:cubicBezTo>
                <a:close/>
              </a:path>
            </a:pathLst>
          </a:custGeom>
          <a:solidFill>
            <a:schemeClr val="accent2"/>
          </a:solidFill>
          <a:ln w="68362" cap="flat">
            <a:noFill/>
            <a:prstDash val="solid"/>
            <a:miter/>
          </a:ln>
        </p:spPr>
        <p:txBody>
          <a:bodyPr lIns="77920" tIns="38960" rIns="77920" bIns="38960"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9DA6184C-937C-4DC3-B9EF-0BD07C3469CF}"/>
              </a:ext>
            </a:extLst>
          </p:cNvPr>
          <p:cNvSpPr/>
          <p:nvPr userDrawn="1"/>
        </p:nvSpPr>
        <p:spPr>
          <a:xfrm>
            <a:off x="5937737" y="315060"/>
            <a:ext cx="307729" cy="307730"/>
          </a:xfrm>
          <a:custGeom>
            <a:avLst/>
            <a:gdLst>
              <a:gd name="connsiteX0" fmla="*/ 410308 w 410307"/>
              <a:gd name="connsiteY0" fmla="*/ 205154 h 410307"/>
              <a:gd name="connsiteX1" fmla="*/ 205154 w 410307"/>
              <a:gd name="connsiteY1" fmla="*/ 410308 h 410307"/>
              <a:gd name="connsiteX2" fmla="*/ 0 w 410307"/>
              <a:gd name="connsiteY2" fmla="*/ 205154 h 410307"/>
              <a:gd name="connsiteX3" fmla="*/ 205154 w 410307"/>
              <a:gd name="connsiteY3" fmla="*/ 0 h 410307"/>
              <a:gd name="connsiteX4" fmla="*/ 410308 w 410307"/>
              <a:gd name="connsiteY4" fmla="*/ 205154 h 41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07" h="410307">
                <a:moveTo>
                  <a:pt x="410308" y="205154"/>
                </a:moveTo>
                <a:cubicBezTo>
                  <a:pt x="410308" y="318457"/>
                  <a:pt x="318457" y="410308"/>
                  <a:pt x="205154" y="410308"/>
                </a:cubicBezTo>
                <a:cubicBezTo>
                  <a:pt x="91851" y="410308"/>
                  <a:pt x="0" y="318457"/>
                  <a:pt x="0" y="205154"/>
                </a:cubicBezTo>
                <a:cubicBezTo>
                  <a:pt x="0" y="91851"/>
                  <a:pt x="91851" y="0"/>
                  <a:pt x="205154" y="0"/>
                </a:cubicBezTo>
                <a:cubicBezTo>
                  <a:pt x="318457" y="0"/>
                  <a:pt x="410308" y="91851"/>
                  <a:pt x="410308" y="205154"/>
                </a:cubicBezTo>
                <a:close/>
              </a:path>
            </a:pathLst>
          </a:custGeom>
          <a:solidFill>
            <a:schemeClr val="accent1"/>
          </a:solidFill>
          <a:ln w="68362" cap="flat">
            <a:noFill/>
            <a:prstDash val="solid"/>
            <a:miter/>
          </a:ln>
        </p:spPr>
        <p:txBody>
          <a:bodyPr lIns="77920" tIns="38960" rIns="77920" bIns="38960"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21A7CFD-F71B-42E8-928B-3FE265D53B2B}"/>
              </a:ext>
            </a:extLst>
          </p:cNvPr>
          <p:cNvSpPr/>
          <p:nvPr userDrawn="1"/>
        </p:nvSpPr>
        <p:spPr>
          <a:xfrm>
            <a:off x="6809642" y="1238252"/>
            <a:ext cx="307729" cy="307730"/>
          </a:xfrm>
          <a:custGeom>
            <a:avLst/>
            <a:gdLst>
              <a:gd name="connsiteX0" fmla="*/ 410308 w 410307"/>
              <a:gd name="connsiteY0" fmla="*/ 205154 h 410307"/>
              <a:gd name="connsiteX1" fmla="*/ 205154 w 410307"/>
              <a:gd name="connsiteY1" fmla="*/ 410308 h 410307"/>
              <a:gd name="connsiteX2" fmla="*/ 0 w 410307"/>
              <a:gd name="connsiteY2" fmla="*/ 205154 h 410307"/>
              <a:gd name="connsiteX3" fmla="*/ 205154 w 410307"/>
              <a:gd name="connsiteY3" fmla="*/ 0 h 410307"/>
              <a:gd name="connsiteX4" fmla="*/ 410308 w 410307"/>
              <a:gd name="connsiteY4" fmla="*/ 205154 h 41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07" h="410307">
                <a:moveTo>
                  <a:pt x="410308" y="205154"/>
                </a:moveTo>
                <a:cubicBezTo>
                  <a:pt x="410308" y="318457"/>
                  <a:pt x="318457" y="410308"/>
                  <a:pt x="205154" y="410308"/>
                </a:cubicBezTo>
                <a:cubicBezTo>
                  <a:pt x="91851" y="410308"/>
                  <a:pt x="0" y="318457"/>
                  <a:pt x="0" y="205154"/>
                </a:cubicBezTo>
                <a:cubicBezTo>
                  <a:pt x="0" y="91851"/>
                  <a:pt x="91851" y="0"/>
                  <a:pt x="205154" y="0"/>
                </a:cubicBezTo>
                <a:cubicBezTo>
                  <a:pt x="318457" y="0"/>
                  <a:pt x="410308" y="91851"/>
                  <a:pt x="410308" y="205154"/>
                </a:cubicBezTo>
                <a:close/>
              </a:path>
            </a:pathLst>
          </a:custGeom>
          <a:solidFill>
            <a:schemeClr val="accent4"/>
          </a:solidFill>
          <a:ln w="68362" cap="flat">
            <a:noFill/>
            <a:prstDash val="solid"/>
            <a:miter/>
          </a:ln>
        </p:spPr>
        <p:txBody>
          <a:bodyPr lIns="77920" tIns="38960" rIns="77920" bIns="38960"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E8A9360D-2E0F-4D4D-B6E5-C8FE7D7FB25C}"/>
              </a:ext>
            </a:extLst>
          </p:cNvPr>
          <p:cNvSpPr/>
          <p:nvPr userDrawn="1"/>
        </p:nvSpPr>
        <p:spPr>
          <a:xfrm>
            <a:off x="6860929" y="520214"/>
            <a:ext cx="410308" cy="410308"/>
          </a:xfrm>
          <a:custGeom>
            <a:avLst/>
            <a:gdLst>
              <a:gd name="connsiteX0" fmla="*/ 547077 w 547077"/>
              <a:gd name="connsiteY0" fmla="*/ 273539 h 547077"/>
              <a:gd name="connsiteX1" fmla="*/ 273539 w 547077"/>
              <a:gd name="connsiteY1" fmla="*/ 547077 h 547077"/>
              <a:gd name="connsiteX2" fmla="*/ 0 w 547077"/>
              <a:gd name="connsiteY2" fmla="*/ 273539 h 547077"/>
              <a:gd name="connsiteX3" fmla="*/ 273539 w 547077"/>
              <a:gd name="connsiteY3" fmla="*/ 0 h 547077"/>
              <a:gd name="connsiteX4" fmla="*/ 547077 w 547077"/>
              <a:gd name="connsiteY4" fmla="*/ 273539 h 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077" h="547077">
                <a:moveTo>
                  <a:pt x="547077" y="273539"/>
                </a:moveTo>
                <a:cubicBezTo>
                  <a:pt x="547077" y="424610"/>
                  <a:pt x="424610" y="547077"/>
                  <a:pt x="273539" y="547077"/>
                </a:cubicBezTo>
                <a:cubicBezTo>
                  <a:pt x="122467" y="547077"/>
                  <a:pt x="0" y="424610"/>
                  <a:pt x="0" y="273539"/>
                </a:cubicBezTo>
                <a:cubicBezTo>
                  <a:pt x="0" y="122467"/>
                  <a:pt x="122467" y="0"/>
                  <a:pt x="273539" y="0"/>
                </a:cubicBezTo>
                <a:cubicBezTo>
                  <a:pt x="424610" y="0"/>
                  <a:pt x="547077" y="122467"/>
                  <a:pt x="547077" y="273539"/>
                </a:cubicBezTo>
                <a:close/>
              </a:path>
            </a:pathLst>
          </a:custGeom>
          <a:solidFill>
            <a:schemeClr val="accent3"/>
          </a:solidFill>
          <a:ln w="68362" cap="flat">
            <a:noFill/>
            <a:prstDash val="solid"/>
            <a:miter/>
          </a:ln>
        </p:spPr>
        <p:txBody>
          <a:bodyPr lIns="77920" tIns="38960" rIns="77920" bIns="3896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5" grpId="0" animBg="1"/>
      <p:bldP spid="6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1832164-C8B9-4F27-945A-AE1A9D489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570" y="311199"/>
            <a:ext cx="4666747" cy="4521102"/>
          </a:xfrm>
          <a:custGeom>
            <a:avLst/>
            <a:gdLst>
              <a:gd name="connsiteX0" fmla="*/ 2403303 w 6222330"/>
              <a:gd name="connsiteY0" fmla="*/ 0 h 6028136"/>
              <a:gd name="connsiteX1" fmla="*/ 3834331 w 6222330"/>
              <a:gd name="connsiteY1" fmla="*/ 513726 h 6028136"/>
              <a:gd name="connsiteX2" fmla="*/ 3836954 w 6222330"/>
              <a:gd name="connsiteY2" fmla="*/ 516110 h 6028136"/>
              <a:gd name="connsiteX3" fmla="*/ 3977632 w 6222330"/>
              <a:gd name="connsiteY3" fmla="*/ 537579 h 6028136"/>
              <a:gd name="connsiteX4" fmla="*/ 5250793 w 6222330"/>
              <a:gd name="connsiteY4" fmla="*/ 2099695 h 6028136"/>
              <a:gd name="connsiteX5" fmla="*/ 4416320 w 6222330"/>
              <a:gd name="connsiteY5" fmla="*/ 3501756 h 6028136"/>
              <a:gd name="connsiteX6" fmla="*/ 4319407 w 6222330"/>
              <a:gd name="connsiteY6" fmla="*/ 3548442 h 6028136"/>
              <a:gd name="connsiteX7" fmla="*/ 4390228 w 6222330"/>
              <a:gd name="connsiteY7" fmla="*/ 3578443 h 6028136"/>
              <a:gd name="connsiteX8" fmla="*/ 4504219 w 6222330"/>
              <a:gd name="connsiteY8" fmla="*/ 3638306 h 6028136"/>
              <a:gd name="connsiteX9" fmla="*/ 4879368 w 6222330"/>
              <a:gd name="connsiteY9" fmla="*/ 3977539 h 6028136"/>
              <a:gd name="connsiteX10" fmla="*/ 4931253 w 6222330"/>
              <a:gd name="connsiteY10" fmla="*/ 4045387 h 6028136"/>
              <a:gd name="connsiteX11" fmla="*/ 5110845 w 6222330"/>
              <a:gd name="connsiteY11" fmla="*/ 4276861 h 6028136"/>
              <a:gd name="connsiteX12" fmla="*/ 5609716 w 6222330"/>
              <a:gd name="connsiteY12" fmla="*/ 4624077 h 6028136"/>
              <a:gd name="connsiteX13" fmla="*/ 6036751 w 6222330"/>
              <a:gd name="connsiteY13" fmla="*/ 4723851 h 6028136"/>
              <a:gd name="connsiteX14" fmla="*/ 6120559 w 6222330"/>
              <a:gd name="connsiteY14" fmla="*/ 4731834 h 6028136"/>
              <a:gd name="connsiteX15" fmla="*/ 6204370 w 6222330"/>
              <a:gd name="connsiteY15" fmla="*/ 4743807 h 6028136"/>
              <a:gd name="connsiteX16" fmla="*/ 6220335 w 6222330"/>
              <a:gd name="connsiteY16" fmla="*/ 4747797 h 6028136"/>
              <a:gd name="connsiteX17" fmla="*/ 6220335 w 6222330"/>
              <a:gd name="connsiteY17" fmla="*/ 4763759 h 6028136"/>
              <a:gd name="connsiteX18" fmla="*/ 6216343 w 6222330"/>
              <a:gd name="connsiteY18" fmla="*/ 4835597 h 6028136"/>
              <a:gd name="connsiteX19" fmla="*/ 6192397 w 6222330"/>
              <a:gd name="connsiteY19" fmla="*/ 4855553 h 6028136"/>
              <a:gd name="connsiteX20" fmla="*/ 5952940 w 6222330"/>
              <a:gd name="connsiteY20" fmla="*/ 4827615 h 6028136"/>
              <a:gd name="connsiteX21" fmla="*/ 5537880 w 6222330"/>
              <a:gd name="connsiteY21" fmla="*/ 4759770 h 6028136"/>
              <a:gd name="connsiteX22" fmla="*/ 4719730 w 6222330"/>
              <a:gd name="connsiteY22" fmla="*/ 4412557 h 6028136"/>
              <a:gd name="connsiteX23" fmla="*/ 4248796 w 6222330"/>
              <a:gd name="connsiteY23" fmla="*/ 4113232 h 6028136"/>
              <a:gd name="connsiteX24" fmla="*/ 4009340 w 6222330"/>
              <a:gd name="connsiteY24" fmla="*/ 4017448 h 6028136"/>
              <a:gd name="connsiteX25" fmla="*/ 3809790 w 6222330"/>
              <a:gd name="connsiteY25" fmla="*/ 4069333 h 6028136"/>
              <a:gd name="connsiteX26" fmla="*/ 3757907 w 6222330"/>
              <a:gd name="connsiteY26" fmla="*/ 4272871 h 6028136"/>
              <a:gd name="connsiteX27" fmla="*/ 3897593 w 6222330"/>
              <a:gd name="connsiteY27" fmla="*/ 4456456 h 6028136"/>
              <a:gd name="connsiteX28" fmla="*/ 4272743 w 6222330"/>
              <a:gd name="connsiteY28" fmla="*/ 4616095 h 6028136"/>
              <a:gd name="connsiteX29" fmla="*/ 4787577 w 6222330"/>
              <a:gd name="connsiteY29" fmla="*/ 4671969 h 6028136"/>
              <a:gd name="connsiteX30" fmla="*/ 4809527 w 6222330"/>
              <a:gd name="connsiteY30" fmla="*/ 4675959 h 6028136"/>
              <a:gd name="connsiteX31" fmla="*/ 4815514 w 6222330"/>
              <a:gd name="connsiteY31" fmla="*/ 4695912 h 6028136"/>
              <a:gd name="connsiteX32" fmla="*/ 4815514 w 6222330"/>
              <a:gd name="connsiteY32" fmla="*/ 4763759 h 6028136"/>
              <a:gd name="connsiteX33" fmla="*/ 4811524 w 6222330"/>
              <a:gd name="connsiteY33" fmla="*/ 4779723 h 6028136"/>
              <a:gd name="connsiteX34" fmla="*/ 4795558 w 6222330"/>
              <a:gd name="connsiteY34" fmla="*/ 4783716 h 6028136"/>
              <a:gd name="connsiteX35" fmla="*/ 4464310 w 6222330"/>
              <a:gd name="connsiteY35" fmla="*/ 4763759 h 6028136"/>
              <a:gd name="connsiteX36" fmla="*/ 4005347 w 6222330"/>
              <a:gd name="connsiteY36" fmla="*/ 4667976 h 6028136"/>
              <a:gd name="connsiteX37" fmla="*/ 3379264 w 6222330"/>
              <a:gd name="connsiteY37" fmla="*/ 4292889 h 6028136"/>
              <a:gd name="connsiteX38" fmla="*/ 3367006 w 6222330"/>
              <a:gd name="connsiteY38" fmla="*/ 4280240 h 6028136"/>
              <a:gd name="connsiteX39" fmla="*/ 3357559 w 6222330"/>
              <a:gd name="connsiteY39" fmla="*/ 4284791 h 6028136"/>
              <a:gd name="connsiteX40" fmla="*/ 3447395 w 6222330"/>
              <a:gd name="connsiteY40" fmla="*/ 4373909 h 6028136"/>
              <a:gd name="connsiteX41" fmla="*/ 3602232 w 6222330"/>
              <a:gd name="connsiteY41" fmla="*/ 4555108 h 6028136"/>
              <a:gd name="connsiteX42" fmla="*/ 3689273 w 6222330"/>
              <a:gd name="connsiteY42" fmla="*/ 4668933 h 6028136"/>
              <a:gd name="connsiteX43" fmla="*/ 3990575 w 6222330"/>
              <a:gd name="connsiteY43" fmla="*/ 5057278 h 6028136"/>
              <a:gd name="connsiteX44" fmla="*/ 4827526 w 6222330"/>
              <a:gd name="connsiteY44" fmla="*/ 5639793 h 6028136"/>
              <a:gd name="connsiteX45" fmla="*/ 5543958 w 6222330"/>
              <a:gd name="connsiteY45" fmla="*/ 5807188 h 6028136"/>
              <a:gd name="connsiteX46" fmla="*/ 5684560 w 6222330"/>
              <a:gd name="connsiteY46" fmla="*/ 5820575 h 6028136"/>
              <a:gd name="connsiteX47" fmla="*/ 5825171 w 6222330"/>
              <a:gd name="connsiteY47" fmla="*/ 5840659 h 6028136"/>
              <a:gd name="connsiteX48" fmla="*/ 5851954 w 6222330"/>
              <a:gd name="connsiteY48" fmla="*/ 5847360 h 6028136"/>
              <a:gd name="connsiteX49" fmla="*/ 5851954 w 6222330"/>
              <a:gd name="connsiteY49" fmla="*/ 5874139 h 6028136"/>
              <a:gd name="connsiteX50" fmla="*/ 5845261 w 6222330"/>
              <a:gd name="connsiteY50" fmla="*/ 5994658 h 6028136"/>
              <a:gd name="connsiteX51" fmla="*/ 5805081 w 6222330"/>
              <a:gd name="connsiteY51" fmla="*/ 6028136 h 6028136"/>
              <a:gd name="connsiteX52" fmla="*/ 5403348 w 6222330"/>
              <a:gd name="connsiteY52" fmla="*/ 5981268 h 6028136"/>
              <a:gd name="connsiteX53" fmla="*/ 4707008 w 6222330"/>
              <a:gd name="connsiteY53" fmla="*/ 5867443 h 6028136"/>
              <a:gd name="connsiteX54" fmla="*/ 3334408 w 6222330"/>
              <a:gd name="connsiteY54" fmla="*/ 5284928 h 6028136"/>
              <a:gd name="connsiteX55" fmla="*/ 2544325 w 6222330"/>
              <a:gd name="connsiteY55" fmla="*/ 4782759 h 6028136"/>
              <a:gd name="connsiteX56" fmla="*/ 2142593 w 6222330"/>
              <a:gd name="connsiteY56" fmla="*/ 4622066 h 6028136"/>
              <a:gd name="connsiteX57" fmla="*/ 1807810 w 6222330"/>
              <a:gd name="connsiteY57" fmla="*/ 4709107 h 6028136"/>
              <a:gd name="connsiteX58" fmla="*/ 1720770 w 6222330"/>
              <a:gd name="connsiteY58" fmla="*/ 5050582 h 6028136"/>
              <a:gd name="connsiteX59" fmla="*/ 1955114 w 6222330"/>
              <a:gd name="connsiteY59" fmla="*/ 5358580 h 6028136"/>
              <a:gd name="connsiteX60" fmla="*/ 2584500 w 6222330"/>
              <a:gd name="connsiteY60" fmla="*/ 5626405 h 6028136"/>
              <a:gd name="connsiteX61" fmla="*/ 3448233 w 6222330"/>
              <a:gd name="connsiteY61" fmla="*/ 5720139 h 6028136"/>
              <a:gd name="connsiteX62" fmla="*/ 3485056 w 6222330"/>
              <a:gd name="connsiteY62" fmla="*/ 5726834 h 6028136"/>
              <a:gd name="connsiteX63" fmla="*/ 3495101 w 6222330"/>
              <a:gd name="connsiteY63" fmla="*/ 5760313 h 6028136"/>
              <a:gd name="connsiteX64" fmla="*/ 3495101 w 6222330"/>
              <a:gd name="connsiteY64" fmla="*/ 5874139 h 6028136"/>
              <a:gd name="connsiteX65" fmla="*/ 3488407 w 6222330"/>
              <a:gd name="connsiteY65" fmla="*/ 5900922 h 6028136"/>
              <a:gd name="connsiteX66" fmla="*/ 3461622 w 6222330"/>
              <a:gd name="connsiteY66" fmla="*/ 5907618 h 6028136"/>
              <a:gd name="connsiteX67" fmla="*/ 2905891 w 6222330"/>
              <a:gd name="connsiteY67" fmla="*/ 5874139 h 6028136"/>
              <a:gd name="connsiteX68" fmla="*/ 2135898 w 6222330"/>
              <a:gd name="connsiteY68" fmla="*/ 5713445 h 6028136"/>
              <a:gd name="connsiteX69" fmla="*/ 595904 w 6222330"/>
              <a:gd name="connsiteY69" fmla="*/ 4488149 h 6028136"/>
              <a:gd name="connsiteX70" fmla="*/ 287908 w 6222330"/>
              <a:gd name="connsiteY70" fmla="*/ 3858767 h 6028136"/>
              <a:gd name="connsiteX71" fmla="*/ 66957 w 6222330"/>
              <a:gd name="connsiteY71" fmla="*/ 2948164 h 6028136"/>
              <a:gd name="connsiteX72" fmla="*/ 6694 w 6222330"/>
              <a:gd name="connsiteY72" fmla="*/ 2312081 h 6028136"/>
              <a:gd name="connsiteX73" fmla="*/ 0 w 6222330"/>
              <a:gd name="connsiteY73" fmla="*/ 1635823 h 6028136"/>
              <a:gd name="connsiteX74" fmla="*/ 66957 w 6222330"/>
              <a:gd name="connsiteY74" fmla="*/ 1468434 h 6028136"/>
              <a:gd name="connsiteX75" fmla="*/ 230995 w 6222330"/>
              <a:gd name="connsiteY75" fmla="*/ 1404828 h 6028136"/>
              <a:gd name="connsiteX76" fmla="*/ 312624 w 6222330"/>
              <a:gd name="connsiteY76" fmla="*/ 1422541 h 6028136"/>
              <a:gd name="connsiteX77" fmla="*/ 330382 w 6222330"/>
              <a:gd name="connsiteY77" fmla="*/ 1374025 h 6028136"/>
              <a:gd name="connsiteX78" fmla="*/ 2403303 w 6222330"/>
              <a:gd name="connsiteY78" fmla="*/ 0 h 602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222330" h="6028136">
                <a:moveTo>
                  <a:pt x="2403303" y="0"/>
                </a:moveTo>
                <a:cubicBezTo>
                  <a:pt x="2946890" y="0"/>
                  <a:pt x="3445447" y="192791"/>
                  <a:pt x="3834331" y="513726"/>
                </a:cubicBezTo>
                <a:lnTo>
                  <a:pt x="3836954" y="516110"/>
                </a:lnTo>
                <a:lnTo>
                  <a:pt x="3977632" y="537579"/>
                </a:lnTo>
                <a:cubicBezTo>
                  <a:pt x="4704223" y="686261"/>
                  <a:pt x="5250793" y="1329149"/>
                  <a:pt x="5250793" y="2099695"/>
                </a:cubicBezTo>
                <a:cubicBezTo>
                  <a:pt x="5250793" y="2705124"/>
                  <a:pt x="4913370" y="3231743"/>
                  <a:pt x="4416320" y="3501756"/>
                </a:cubicBezTo>
                <a:lnTo>
                  <a:pt x="4319407" y="3548442"/>
                </a:lnTo>
                <a:lnTo>
                  <a:pt x="4390228" y="3578443"/>
                </a:lnTo>
                <a:cubicBezTo>
                  <a:pt x="4429638" y="3597067"/>
                  <a:pt x="4467636" y="3617021"/>
                  <a:pt x="4504219" y="3638306"/>
                </a:cubicBezTo>
                <a:cubicBezTo>
                  <a:pt x="4631929" y="3710144"/>
                  <a:pt x="4756980" y="3823222"/>
                  <a:pt x="4879368" y="3977539"/>
                </a:cubicBezTo>
                <a:lnTo>
                  <a:pt x="4931253" y="4045387"/>
                </a:lnTo>
                <a:cubicBezTo>
                  <a:pt x="5011071" y="4151813"/>
                  <a:pt x="5070935" y="4228972"/>
                  <a:pt x="5110845" y="4276861"/>
                </a:cubicBezTo>
                <a:cubicBezTo>
                  <a:pt x="5241217" y="4433841"/>
                  <a:pt x="5407508" y="4549577"/>
                  <a:pt x="5609716" y="4624077"/>
                </a:cubicBezTo>
                <a:cubicBezTo>
                  <a:pt x="5742747" y="4674628"/>
                  <a:pt x="5885092" y="4707885"/>
                  <a:pt x="6036751" y="4723851"/>
                </a:cubicBezTo>
                <a:lnTo>
                  <a:pt x="6120559" y="4731834"/>
                </a:lnTo>
                <a:cubicBezTo>
                  <a:pt x="6157809" y="4737155"/>
                  <a:pt x="6185747" y="4741145"/>
                  <a:pt x="6204370" y="4743807"/>
                </a:cubicBezTo>
                <a:cubicBezTo>
                  <a:pt x="6212353" y="4743807"/>
                  <a:pt x="6217674" y="4745135"/>
                  <a:pt x="6220335" y="4747797"/>
                </a:cubicBezTo>
                <a:cubicBezTo>
                  <a:pt x="6222995" y="4750456"/>
                  <a:pt x="6222995" y="4755777"/>
                  <a:pt x="6220335" y="4763759"/>
                </a:cubicBezTo>
                <a:lnTo>
                  <a:pt x="6216343" y="4835597"/>
                </a:lnTo>
                <a:cubicBezTo>
                  <a:pt x="6216343" y="4848902"/>
                  <a:pt x="6208363" y="4855553"/>
                  <a:pt x="6192397" y="4855553"/>
                </a:cubicBezTo>
                <a:lnTo>
                  <a:pt x="5952940" y="4827615"/>
                </a:lnTo>
                <a:cubicBezTo>
                  <a:pt x="5766694" y="4803669"/>
                  <a:pt x="5628341" y="4781054"/>
                  <a:pt x="5537880" y="4759770"/>
                </a:cubicBezTo>
                <a:cubicBezTo>
                  <a:pt x="5245207" y="4695912"/>
                  <a:pt x="4972490" y="4580176"/>
                  <a:pt x="4719730" y="4412557"/>
                </a:cubicBezTo>
                <a:cubicBezTo>
                  <a:pt x="4512202" y="4274202"/>
                  <a:pt x="4355222" y="4174428"/>
                  <a:pt x="4248796" y="4113232"/>
                </a:cubicBezTo>
                <a:cubicBezTo>
                  <a:pt x="4160996" y="4062681"/>
                  <a:pt x="4081177" y="4030752"/>
                  <a:pt x="4009340" y="4017448"/>
                </a:cubicBezTo>
                <a:cubicBezTo>
                  <a:pt x="3926860" y="4004148"/>
                  <a:pt x="3860344" y="4021442"/>
                  <a:pt x="3809790" y="4069333"/>
                </a:cubicBezTo>
                <a:cubicBezTo>
                  <a:pt x="3748597" y="4122546"/>
                  <a:pt x="3731303" y="4190391"/>
                  <a:pt x="3757907" y="4272871"/>
                </a:cubicBezTo>
                <a:cubicBezTo>
                  <a:pt x="3776532" y="4336726"/>
                  <a:pt x="3823093" y="4397922"/>
                  <a:pt x="3897593" y="4456456"/>
                </a:cubicBezTo>
                <a:cubicBezTo>
                  <a:pt x="3990714" y="4525632"/>
                  <a:pt x="4115765" y="4578845"/>
                  <a:pt x="4272743" y="4616095"/>
                </a:cubicBezTo>
                <a:cubicBezTo>
                  <a:pt x="4429722" y="4653344"/>
                  <a:pt x="4601331" y="4671969"/>
                  <a:pt x="4787577" y="4671969"/>
                </a:cubicBezTo>
                <a:cubicBezTo>
                  <a:pt x="4798220" y="4671969"/>
                  <a:pt x="4805537" y="4673298"/>
                  <a:pt x="4809527" y="4675959"/>
                </a:cubicBezTo>
                <a:cubicBezTo>
                  <a:pt x="4813518" y="4678618"/>
                  <a:pt x="4815514" y="4685270"/>
                  <a:pt x="4815514" y="4695912"/>
                </a:cubicBezTo>
                <a:cubicBezTo>
                  <a:pt x="4812855" y="4717199"/>
                  <a:pt x="4812855" y="4739814"/>
                  <a:pt x="4815514" y="4763759"/>
                </a:cubicBezTo>
                <a:cubicBezTo>
                  <a:pt x="4815514" y="4771743"/>
                  <a:pt x="4814183" y="4777064"/>
                  <a:pt x="4811524" y="4779723"/>
                </a:cubicBezTo>
                <a:cubicBezTo>
                  <a:pt x="4808861" y="4782384"/>
                  <a:pt x="4803540" y="4783716"/>
                  <a:pt x="4795558" y="4783716"/>
                </a:cubicBezTo>
                <a:cubicBezTo>
                  <a:pt x="4699777" y="4783716"/>
                  <a:pt x="4589358" y="4777064"/>
                  <a:pt x="4464310" y="4763759"/>
                </a:cubicBezTo>
                <a:cubicBezTo>
                  <a:pt x="4309993" y="4747797"/>
                  <a:pt x="4157005" y="4715868"/>
                  <a:pt x="4005347" y="4667976"/>
                </a:cubicBezTo>
                <a:cubicBezTo>
                  <a:pt x="3767553" y="4588158"/>
                  <a:pt x="3558858" y="4463128"/>
                  <a:pt x="3379264" y="4292889"/>
                </a:cubicBezTo>
                <a:lnTo>
                  <a:pt x="3367006" y="4280240"/>
                </a:lnTo>
                <a:lnTo>
                  <a:pt x="3357559" y="4284791"/>
                </a:lnTo>
                <a:lnTo>
                  <a:pt x="3447395" y="4373909"/>
                </a:lnTo>
                <a:cubicBezTo>
                  <a:pt x="3499286" y="4429983"/>
                  <a:pt x="3550898" y="4490384"/>
                  <a:pt x="3602232" y="4555108"/>
                </a:cubicBezTo>
                <a:lnTo>
                  <a:pt x="3689273" y="4668933"/>
                </a:lnTo>
                <a:cubicBezTo>
                  <a:pt x="3823188" y="4847484"/>
                  <a:pt x="3923618" y="4976930"/>
                  <a:pt x="3990575" y="5057278"/>
                </a:cubicBezTo>
                <a:cubicBezTo>
                  <a:pt x="4209299" y="5320634"/>
                  <a:pt x="4488284" y="5514812"/>
                  <a:pt x="4827526" y="5639793"/>
                </a:cubicBezTo>
                <a:cubicBezTo>
                  <a:pt x="5050709" y="5724607"/>
                  <a:pt x="5289522" y="5780402"/>
                  <a:pt x="5543958" y="5807188"/>
                </a:cubicBezTo>
                <a:lnTo>
                  <a:pt x="5684560" y="5820575"/>
                </a:lnTo>
                <a:cubicBezTo>
                  <a:pt x="5747058" y="5829505"/>
                  <a:pt x="5793924" y="5836199"/>
                  <a:pt x="5825171" y="5840659"/>
                </a:cubicBezTo>
                <a:cubicBezTo>
                  <a:pt x="5838560" y="5840659"/>
                  <a:pt x="5847488" y="5842892"/>
                  <a:pt x="5851954" y="5847360"/>
                </a:cubicBezTo>
                <a:cubicBezTo>
                  <a:pt x="5856415" y="5851821"/>
                  <a:pt x="5856415" y="5860750"/>
                  <a:pt x="5851954" y="5874139"/>
                </a:cubicBezTo>
                <a:lnTo>
                  <a:pt x="5845261" y="5994658"/>
                </a:lnTo>
                <a:cubicBezTo>
                  <a:pt x="5845261" y="6016982"/>
                  <a:pt x="5831864" y="6028136"/>
                  <a:pt x="5805081" y="6028136"/>
                </a:cubicBezTo>
                <a:lnTo>
                  <a:pt x="5403348" y="5981268"/>
                </a:lnTo>
                <a:cubicBezTo>
                  <a:pt x="5090883" y="5941096"/>
                  <a:pt x="4858771" y="5903156"/>
                  <a:pt x="4707008" y="5867443"/>
                </a:cubicBezTo>
                <a:cubicBezTo>
                  <a:pt x="4215992" y="5760313"/>
                  <a:pt x="3758465" y="5566141"/>
                  <a:pt x="3334408" y="5284928"/>
                </a:cubicBezTo>
                <a:cubicBezTo>
                  <a:pt x="2986238" y="5052809"/>
                  <a:pt x="2722873" y="4885422"/>
                  <a:pt x="2544325" y="4782759"/>
                </a:cubicBezTo>
                <a:cubicBezTo>
                  <a:pt x="2397021" y="4697946"/>
                  <a:pt x="2263113" y="4644382"/>
                  <a:pt x="2142593" y="4622066"/>
                </a:cubicBezTo>
                <a:cubicBezTo>
                  <a:pt x="2004216" y="4599743"/>
                  <a:pt x="1892625" y="4628760"/>
                  <a:pt x="1807810" y="4709107"/>
                </a:cubicBezTo>
                <a:cubicBezTo>
                  <a:pt x="1705147" y="4798382"/>
                  <a:pt x="1676129" y="4912207"/>
                  <a:pt x="1720770" y="5050582"/>
                </a:cubicBezTo>
                <a:cubicBezTo>
                  <a:pt x="1752015" y="5157707"/>
                  <a:pt x="1830127" y="5260377"/>
                  <a:pt x="1955114" y="5358580"/>
                </a:cubicBezTo>
                <a:cubicBezTo>
                  <a:pt x="2111347" y="5474639"/>
                  <a:pt x="2321142" y="5563914"/>
                  <a:pt x="2584500" y="5626405"/>
                </a:cubicBezTo>
                <a:cubicBezTo>
                  <a:pt x="2847861" y="5688894"/>
                  <a:pt x="3135769" y="5720139"/>
                  <a:pt x="3448233" y="5720139"/>
                </a:cubicBezTo>
                <a:cubicBezTo>
                  <a:pt x="3466089" y="5720139"/>
                  <a:pt x="3478361" y="5722373"/>
                  <a:pt x="3485056" y="5726834"/>
                </a:cubicBezTo>
                <a:cubicBezTo>
                  <a:pt x="3491750" y="5731301"/>
                  <a:pt x="3495101" y="5742462"/>
                  <a:pt x="3495101" y="5760313"/>
                </a:cubicBezTo>
                <a:cubicBezTo>
                  <a:pt x="3490640" y="5796026"/>
                  <a:pt x="3490640" y="5833964"/>
                  <a:pt x="3495101" y="5874139"/>
                </a:cubicBezTo>
                <a:cubicBezTo>
                  <a:pt x="3495101" y="5887533"/>
                  <a:pt x="3492867" y="5896462"/>
                  <a:pt x="3488407" y="5900922"/>
                </a:cubicBezTo>
                <a:cubicBezTo>
                  <a:pt x="3483939" y="5905383"/>
                  <a:pt x="3475018" y="5907618"/>
                  <a:pt x="3461622" y="5907618"/>
                </a:cubicBezTo>
                <a:cubicBezTo>
                  <a:pt x="3300928" y="5907618"/>
                  <a:pt x="3115687" y="5896462"/>
                  <a:pt x="2905891" y="5874139"/>
                </a:cubicBezTo>
                <a:cubicBezTo>
                  <a:pt x="2646996" y="5847360"/>
                  <a:pt x="2390327" y="5793791"/>
                  <a:pt x="2135898" y="5713445"/>
                </a:cubicBezTo>
                <a:cubicBezTo>
                  <a:pt x="1497580" y="5499184"/>
                  <a:pt x="984249" y="5090757"/>
                  <a:pt x="595904" y="4488149"/>
                </a:cubicBezTo>
                <a:cubicBezTo>
                  <a:pt x="470924" y="4291746"/>
                  <a:pt x="368255" y="4081950"/>
                  <a:pt x="287908" y="3858767"/>
                </a:cubicBezTo>
                <a:cubicBezTo>
                  <a:pt x="185244" y="3590943"/>
                  <a:pt x="111592" y="3287408"/>
                  <a:pt x="66957" y="2948164"/>
                </a:cubicBezTo>
                <a:cubicBezTo>
                  <a:pt x="40175" y="2742832"/>
                  <a:pt x="20083" y="2530802"/>
                  <a:pt x="6694" y="2312081"/>
                </a:cubicBezTo>
                <a:cubicBezTo>
                  <a:pt x="2227" y="2164777"/>
                  <a:pt x="0" y="1939360"/>
                  <a:pt x="0" y="1635823"/>
                </a:cubicBezTo>
                <a:cubicBezTo>
                  <a:pt x="0" y="1568870"/>
                  <a:pt x="22317" y="1513075"/>
                  <a:pt x="66957" y="1468434"/>
                </a:cubicBezTo>
                <a:cubicBezTo>
                  <a:pt x="111592" y="1423801"/>
                  <a:pt x="166271" y="1402593"/>
                  <a:pt x="230995" y="1404828"/>
                </a:cubicBezTo>
                <a:lnTo>
                  <a:pt x="312624" y="1422541"/>
                </a:lnTo>
                <a:lnTo>
                  <a:pt x="330382" y="1374025"/>
                </a:lnTo>
                <a:cubicBezTo>
                  <a:pt x="671906" y="566568"/>
                  <a:pt x="1471440" y="0"/>
                  <a:pt x="2403303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6E5FB6F-1CC8-4506-9026-B831FF72AB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5305" y="311199"/>
            <a:ext cx="4666747" cy="4521102"/>
          </a:xfrm>
          <a:custGeom>
            <a:avLst/>
            <a:gdLst>
              <a:gd name="connsiteX0" fmla="*/ 3819027 w 6222330"/>
              <a:gd name="connsiteY0" fmla="*/ 0 h 6028136"/>
              <a:gd name="connsiteX1" fmla="*/ 5891948 w 6222330"/>
              <a:gd name="connsiteY1" fmla="*/ 1374025 h 6028136"/>
              <a:gd name="connsiteX2" fmla="*/ 5909706 w 6222330"/>
              <a:gd name="connsiteY2" fmla="*/ 1422541 h 6028136"/>
              <a:gd name="connsiteX3" fmla="*/ 5991335 w 6222330"/>
              <a:gd name="connsiteY3" fmla="*/ 1404828 h 6028136"/>
              <a:gd name="connsiteX4" fmla="*/ 6155373 w 6222330"/>
              <a:gd name="connsiteY4" fmla="*/ 1468434 h 6028136"/>
              <a:gd name="connsiteX5" fmla="*/ 6222330 w 6222330"/>
              <a:gd name="connsiteY5" fmla="*/ 1635823 h 6028136"/>
              <a:gd name="connsiteX6" fmla="*/ 6215637 w 6222330"/>
              <a:gd name="connsiteY6" fmla="*/ 2312081 h 6028136"/>
              <a:gd name="connsiteX7" fmla="*/ 6155373 w 6222330"/>
              <a:gd name="connsiteY7" fmla="*/ 2948164 h 6028136"/>
              <a:gd name="connsiteX8" fmla="*/ 5934422 w 6222330"/>
              <a:gd name="connsiteY8" fmla="*/ 3858767 h 6028136"/>
              <a:gd name="connsiteX9" fmla="*/ 5626426 w 6222330"/>
              <a:gd name="connsiteY9" fmla="*/ 4488149 h 6028136"/>
              <a:gd name="connsiteX10" fmla="*/ 4086433 w 6222330"/>
              <a:gd name="connsiteY10" fmla="*/ 5713445 h 6028136"/>
              <a:gd name="connsiteX11" fmla="*/ 3316440 w 6222330"/>
              <a:gd name="connsiteY11" fmla="*/ 5874139 h 6028136"/>
              <a:gd name="connsiteX12" fmla="*/ 2760708 w 6222330"/>
              <a:gd name="connsiteY12" fmla="*/ 5907618 h 6028136"/>
              <a:gd name="connsiteX13" fmla="*/ 2733923 w 6222330"/>
              <a:gd name="connsiteY13" fmla="*/ 5900922 h 6028136"/>
              <a:gd name="connsiteX14" fmla="*/ 2727229 w 6222330"/>
              <a:gd name="connsiteY14" fmla="*/ 5874139 h 6028136"/>
              <a:gd name="connsiteX15" fmla="*/ 2727229 w 6222330"/>
              <a:gd name="connsiteY15" fmla="*/ 5760313 h 6028136"/>
              <a:gd name="connsiteX16" fmla="*/ 2737274 w 6222330"/>
              <a:gd name="connsiteY16" fmla="*/ 5726834 h 6028136"/>
              <a:gd name="connsiteX17" fmla="*/ 2774098 w 6222330"/>
              <a:gd name="connsiteY17" fmla="*/ 5720139 h 6028136"/>
              <a:gd name="connsiteX18" fmla="*/ 3637831 w 6222330"/>
              <a:gd name="connsiteY18" fmla="*/ 5626405 h 6028136"/>
              <a:gd name="connsiteX19" fmla="*/ 4267216 w 6222330"/>
              <a:gd name="connsiteY19" fmla="*/ 5358580 h 6028136"/>
              <a:gd name="connsiteX20" fmla="*/ 4501560 w 6222330"/>
              <a:gd name="connsiteY20" fmla="*/ 5050582 h 6028136"/>
              <a:gd name="connsiteX21" fmla="*/ 4414520 w 6222330"/>
              <a:gd name="connsiteY21" fmla="*/ 4709107 h 6028136"/>
              <a:gd name="connsiteX22" fmla="*/ 4079737 w 6222330"/>
              <a:gd name="connsiteY22" fmla="*/ 4622066 h 6028136"/>
              <a:gd name="connsiteX23" fmla="*/ 3678005 w 6222330"/>
              <a:gd name="connsiteY23" fmla="*/ 4782759 h 6028136"/>
              <a:gd name="connsiteX24" fmla="*/ 2887923 w 6222330"/>
              <a:gd name="connsiteY24" fmla="*/ 5284928 h 6028136"/>
              <a:gd name="connsiteX25" fmla="*/ 1515323 w 6222330"/>
              <a:gd name="connsiteY25" fmla="*/ 5867443 h 6028136"/>
              <a:gd name="connsiteX26" fmla="*/ 818983 w 6222330"/>
              <a:gd name="connsiteY26" fmla="*/ 5981268 h 6028136"/>
              <a:gd name="connsiteX27" fmla="*/ 417250 w 6222330"/>
              <a:gd name="connsiteY27" fmla="*/ 6028136 h 6028136"/>
              <a:gd name="connsiteX28" fmla="*/ 377070 w 6222330"/>
              <a:gd name="connsiteY28" fmla="*/ 5994658 h 6028136"/>
              <a:gd name="connsiteX29" fmla="*/ 370376 w 6222330"/>
              <a:gd name="connsiteY29" fmla="*/ 5874139 h 6028136"/>
              <a:gd name="connsiteX30" fmla="*/ 370376 w 6222330"/>
              <a:gd name="connsiteY30" fmla="*/ 5847360 h 6028136"/>
              <a:gd name="connsiteX31" fmla="*/ 397160 w 6222330"/>
              <a:gd name="connsiteY31" fmla="*/ 5840659 h 6028136"/>
              <a:gd name="connsiteX32" fmla="*/ 537771 w 6222330"/>
              <a:gd name="connsiteY32" fmla="*/ 5820575 h 6028136"/>
              <a:gd name="connsiteX33" fmla="*/ 678373 w 6222330"/>
              <a:gd name="connsiteY33" fmla="*/ 5807188 h 6028136"/>
              <a:gd name="connsiteX34" fmla="*/ 1394804 w 6222330"/>
              <a:gd name="connsiteY34" fmla="*/ 5639793 h 6028136"/>
              <a:gd name="connsiteX35" fmla="*/ 2231755 w 6222330"/>
              <a:gd name="connsiteY35" fmla="*/ 5057278 h 6028136"/>
              <a:gd name="connsiteX36" fmla="*/ 2533057 w 6222330"/>
              <a:gd name="connsiteY36" fmla="*/ 4668933 h 6028136"/>
              <a:gd name="connsiteX37" fmla="*/ 2620099 w 6222330"/>
              <a:gd name="connsiteY37" fmla="*/ 4555108 h 6028136"/>
              <a:gd name="connsiteX38" fmla="*/ 2774935 w 6222330"/>
              <a:gd name="connsiteY38" fmla="*/ 4373909 h 6028136"/>
              <a:gd name="connsiteX39" fmla="*/ 2864771 w 6222330"/>
              <a:gd name="connsiteY39" fmla="*/ 4284791 h 6028136"/>
              <a:gd name="connsiteX40" fmla="*/ 2855325 w 6222330"/>
              <a:gd name="connsiteY40" fmla="*/ 4280240 h 6028136"/>
              <a:gd name="connsiteX41" fmla="*/ 2843066 w 6222330"/>
              <a:gd name="connsiteY41" fmla="*/ 4292889 h 6028136"/>
              <a:gd name="connsiteX42" fmla="*/ 2216983 w 6222330"/>
              <a:gd name="connsiteY42" fmla="*/ 4667976 h 6028136"/>
              <a:gd name="connsiteX43" fmla="*/ 1758020 w 6222330"/>
              <a:gd name="connsiteY43" fmla="*/ 4763759 h 6028136"/>
              <a:gd name="connsiteX44" fmla="*/ 1426773 w 6222330"/>
              <a:gd name="connsiteY44" fmla="*/ 4783716 h 6028136"/>
              <a:gd name="connsiteX45" fmla="*/ 1410807 w 6222330"/>
              <a:gd name="connsiteY45" fmla="*/ 4779723 h 6028136"/>
              <a:gd name="connsiteX46" fmla="*/ 1406817 w 6222330"/>
              <a:gd name="connsiteY46" fmla="*/ 4763759 h 6028136"/>
              <a:gd name="connsiteX47" fmla="*/ 1406817 w 6222330"/>
              <a:gd name="connsiteY47" fmla="*/ 4695912 h 6028136"/>
              <a:gd name="connsiteX48" fmla="*/ 1412803 w 6222330"/>
              <a:gd name="connsiteY48" fmla="*/ 4675959 h 6028136"/>
              <a:gd name="connsiteX49" fmla="*/ 1434753 w 6222330"/>
              <a:gd name="connsiteY49" fmla="*/ 4671969 h 6028136"/>
              <a:gd name="connsiteX50" fmla="*/ 1949588 w 6222330"/>
              <a:gd name="connsiteY50" fmla="*/ 4616095 h 6028136"/>
              <a:gd name="connsiteX51" fmla="*/ 2324738 w 6222330"/>
              <a:gd name="connsiteY51" fmla="*/ 4456456 h 6028136"/>
              <a:gd name="connsiteX52" fmla="*/ 2464423 w 6222330"/>
              <a:gd name="connsiteY52" fmla="*/ 4272871 h 6028136"/>
              <a:gd name="connsiteX53" fmla="*/ 2412541 w 6222330"/>
              <a:gd name="connsiteY53" fmla="*/ 4069333 h 6028136"/>
              <a:gd name="connsiteX54" fmla="*/ 2212991 w 6222330"/>
              <a:gd name="connsiteY54" fmla="*/ 4017448 h 6028136"/>
              <a:gd name="connsiteX55" fmla="*/ 1973534 w 6222330"/>
              <a:gd name="connsiteY55" fmla="*/ 4113232 h 6028136"/>
              <a:gd name="connsiteX56" fmla="*/ 1502601 w 6222330"/>
              <a:gd name="connsiteY56" fmla="*/ 4412557 h 6028136"/>
              <a:gd name="connsiteX57" fmla="*/ 684451 w 6222330"/>
              <a:gd name="connsiteY57" fmla="*/ 4759770 h 6028136"/>
              <a:gd name="connsiteX58" fmla="*/ 269391 w 6222330"/>
              <a:gd name="connsiteY58" fmla="*/ 4827615 h 6028136"/>
              <a:gd name="connsiteX59" fmla="*/ 29934 w 6222330"/>
              <a:gd name="connsiteY59" fmla="*/ 4855553 h 6028136"/>
              <a:gd name="connsiteX60" fmla="*/ 5988 w 6222330"/>
              <a:gd name="connsiteY60" fmla="*/ 4835597 h 6028136"/>
              <a:gd name="connsiteX61" fmla="*/ 1995 w 6222330"/>
              <a:gd name="connsiteY61" fmla="*/ 4763759 h 6028136"/>
              <a:gd name="connsiteX62" fmla="*/ 1995 w 6222330"/>
              <a:gd name="connsiteY62" fmla="*/ 4747797 h 6028136"/>
              <a:gd name="connsiteX63" fmla="*/ 17960 w 6222330"/>
              <a:gd name="connsiteY63" fmla="*/ 4743807 h 6028136"/>
              <a:gd name="connsiteX64" fmla="*/ 101772 w 6222330"/>
              <a:gd name="connsiteY64" fmla="*/ 4731834 h 6028136"/>
              <a:gd name="connsiteX65" fmla="*/ 185579 w 6222330"/>
              <a:gd name="connsiteY65" fmla="*/ 4723851 h 6028136"/>
              <a:gd name="connsiteX66" fmla="*/ 612614 w 6222330"/>
              <a:gd name="connsiteY66" fmla="*/ 4624077 h 6028136"/>
              <a:gd name="connsiteX67" fmla="*/ 1111486 w 6222330"/>
              <a:gd name="connsiteY67" fmla="*/ 4276861 h 6028136"/>
              <a:gd name="connsiteX68" fmla="*/ 1291077 w 6222330"/>
              <a:gd name="connsiteY68" fmla="*/ 4045387 h 6028136"/>
              <a:gd name="connsiteX69" fmla="*/ 1342962 w 6222330"/>
              <a:gd name="connsiteY69" fmla="*/ 3977539 h 6028136"/>
              <a:gd name="connsiteX70" fmla="*/ 1718111 w 6222330"/>
              <a:gd name="connsiteY70" fmla="*/ 3638306 h 6028136"/>
              <a:gd name="connsiteX71" fmla="*/ 1832103 w 6222330"/>
              <a:gd name="connsiteY71" fmla="*/ 3578443 h 6028136"/>
              <a:gd name="connsiteX72" fmla="*/ 1902924 w 6222330"/>
              <a:gd name="connsiteY72" fmla="*/ 3548442 h 6028136"/>
              <a:gd name="connsiteX73" fmla="*/ 1806010 w 6222330"/>
              <a:gd name="connsiteY73" fmla="*/ 3501756 h 6028136"/>
              <a:gd name="connsiteX74" fmla="*/ 971538 w 6222330"/>
              <a:gd name="connsiteY74" fmla="*/ 2099695 h 6028136"/>
              <a:gd name="connsiteX75" fmla="*/ 2244698 w 6222330"/>
              <a:gd name="connsiteY75" fmla="*/ 537579 h 6028136"/>
              <a:gd name="connsiteX76" fmla="*/ 2385376 w 6222330"/>
              <a:gd name="connsiteY76" fmla="*/ 516110 h 6028136"/>
              <a:gd name="connsiteX77" fmla="*/ 2387999 w 6222330"/>
              <a:gd name="connsiteY77" fmla="*/ 513726 h 6028136"/>
              <a:gd name="connsiteX78" fmla="*/ 3819027 w 6222330"/>
              <a:gd name="connsiteY78" fmla="*/ 0 h 602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222330" h="6028136">
                <a:moveTo>
                  <a:pt x="3819027" y="0"/>
                </a:moveTo>
                <a:cubicBezTo>
                  <a:pt x="4750891" y="0"/>
                  <a:pt x="5550424" y="566568"/>
                  <a:pt x="5891948" y="1374025"/>
                </a:cubicBezTo>
                <a:lnTo>
                  <a:pt x="5909706" y="1422541"/>
                </a:lnTo>
                <a:lnTo>
                  <a:pt x="5991335" y="1404828"/>
                </a:lnTo>
                <a:cubicBezTo>
                  <a:pt x="6056060" y="1402593"/>
                  <a:pt x="6110738" y="1423801"/>
                  <a:pt x="6155373" y="1468434"/>
                </a:cubicBezTo>
                <a:cubicBezTo>
                  <a:pt x="6200013" y="1513075"/>
                  <a:pt x="6222330" y="1568870"/>
                  <a:pt x="6222330" y="1635823"/>
                </a:cubicBezTo>
                <a:cubicBezTo>
                  <a:pt x="6222330" y="1939360"/>
                  <a:pt x="6220103" y="2164776"/>
                  <a:pt x="6215637" y="2312081"/>
                </a:cubicBezTo>
                <a:cubicBezTo>
                  <a:pt x="6202248" y="2530802"/>
                  <a:pt x="6182155" y="2742832"/>
                  <a:pt x="6155373" y="2948164"/>
                </a:cubicBezTo>
                <a:cubicBezTo>
                  <a:pt x="6110738" y="3287408"/>
                  <a:pt x="6037086" y="3590943"/>
                  <a:pt x="5934422" y="3858767"/>
                </a:cubicBezTo>
                <a:cubicBezTo>
                  <a:pt x="5854075" y="4081950"/>
                  <a:pt x="5751407" y="4291746"/>
                  <a:pt x="5626426" y="4488149"/>
                </a:cubicBezTo>
                <a:cubicBezTo>
                  <a:pt x="5238081" y="5090757"/>
                  <a:pt x="4724751" y="5499184"/>
                  <a:pt x="4086433" y="5713445"/>
                </a:cubicBezTo>
                <a:cubicBezTo>
                  <a:pt x="3832003" y="5793791"/>
                  <a:pt x="3575335" y="5847360"/>
                  <a:pt x="3316440" y="5874139"/>
                </a:cubicBezTo>
                <a:cubicBezTo>
                  <a:pt x="3106644" y="5896462"/>
                  <a:pt x="2921402" y="5907618"/>
                  <a:pt x="2760708" y="5907618"/>
                </a:cubicBezTo>
                <a:cubicBezTo>
                  <a:pt x="2747312" y="5907618"/>
                  <a:pt x="2738391" y="5905383"/>
                  <a:pt x="2733923" y="5900922"/>
                </a:cubicBezTo>
                <a:cubicBezTo>
                  <a:pt x="2729463" y="5896462"/>
                  <a:pt x="2727229" y="5887533"/>
                  <a:pt x="2727229" y="5874139"/>
                </a:cubicBezTo>
                <a:cubicBezTo>
                  <a:pt x="2731690" y="5833964"/>
                  <a:pt x="2731690" y="5796026"/>
                  <a:pt x="2727229" y="5760313"/>
                </a:cubicBezTo>
                <a:cubicBezTo>
                  <a:pt x="2727229" y="5742462"/>
                  <a:pt x="2730580" y="5731301"/>
                  <a:pt x="2737274" y="5726834"/>
                </a:cubicBezTo>
                <a:cubicBezTo>
                  <a:pt x="2743969" y="5722373"/>
                  <a:pt x="2756241" y="5720139"/>
                  <a:pt x="2774098" y="5720139"/>
                </a:cubicBezTo>
                <a:cubicBezTo>
                  <a:pt x="3086561" y="5720139"/>
                  <a:pt x="3374469" y="5688894"/>
                  <a:pt x="3637831" y="5626405"/>
                </a:cubicBezTo>
                <a:cubicBezTo>
                  <a:pt x="3901189" y="5563914"/>
                  <a:pt x="4110983" y="5474639"/>
                  <a:pt x="4267216" y="5358580"/>
                </a:cubicBezTo>
                <a:cubicBezTo>
                  <a:pt x="4392203" y="5260377"/>
                  <a:pt x="4470315" y="5157707"/>
                  <a:pt x="4501560" y="5050582"/>
                </a:cubicBezTo>
                <a:cubicBezTo>
                  <a:pt x="4546201" y="4912207"/>
                  <a:pt x="4517184" y="4798382"/>
                  <a:pt x="4414520" y="4709107"/>
                </a:cubicBezTo>
                <a:cubicBezTo>
                  <a:pt x="4329706" y="4628760"/>
                  <a:pt x="4218114" y="4599743"/>
                  <a:pt x="4079737" y="4622066"/>
                </a:cubicBezTo>
                <a:cubicBezTo>
                  <a:pt x="3959217" y="4644382"/>
                  <a:pt x="3825310" y="4697946"/>
                  <a:pt x="3678005" y="4782759"/>
                </a:cubicBezTo>
                <a:cubicBezTo>
                  <a:pt x="3499457" y="4885422"/>
                  <a:pt x="3236093" y="5052809"/>
                  <a:pt x="2887923" y="5284928"/>
                </a:cubicBezTo>
                <a:cubicBezTo>
                  <a:pt x="2463865" y="5566141"/>
                  <a:pt x="2006338" y="5760313"/>
                  <a:pt x="1515323" y="5867443"/>
                </a:cubicBezTo>
                <a:cubicBezTo>
                  <a:pt x="1363560" y="5903156"/>
                  <a:pt x="1131448" y="5941096"/>
                  <a:pt x="818983" y="5981268"/>
                </a:cubicBezTo>
                <a:lnTo>
                  <a:pt x="417250" y="6028136"/>
                </a:lnTo>
                <a:cubicBezTo>
                  <a:pt x="390466" y="6028136"/>
                  <a:pt x="377070" y="6016982"/>
                  <a:pt x="377070" y="5994658"/>
                </a:cubicBezTo>
                <a:lnTo>
                  <a:pt x="370376" y="5874139"/>
                </a:lnTo>
                <a:cubicBezTo>
                  <a:pt x="365916" y="5860750"/>
                  <a:pt x="365916" y="5851821"/>
                  <a:pt x="370376" y="5847360"/>
                </a:cubicBezTo>
                <a:cubicBezTo>
                  <a:pt x="374843" y="5842892"/>
                  <a:pt x="383771" y="5840659"/>
                  <a:pt x="397160" y="5840659"/>
                </a:cubicBezTo>
                <a:cubicBezTo>
                  <a:pt x="428406" y="5836199"/>
                  <a:pt x="475272" y="5829505"/>
                  <a:pt x="537771" y="5820575"/>
                </a:cubicBezTo>
                <a:lnTo>
                  <a:pt x="678373" y="5807188"/>
                </a:lnTo>
                <a:cubicBezTo>
                  <a:pt x="932809" y="5780402"/>
                  <a:pt x="1171621" y="5724607"/>
                  <a:pt x="1394804" y="5639793"/>
                </a:cubicBezTo>
                <a:cubicBezTo>
                  <a:pt x="1734046" y="5514812"/>
                  <a:pt x="2013032" y="5320634"/>
                  <a:pt x="2231755" y="5057278"/>
                </a:cubicBezTo>
                <a:cubicBezTo>
                  <a:pt x="2298712" y="4976930"/>
                  <a:pt x="2399142" y="4847484"/>
                  <a:pt x="2533057" y="4668933"/>
                </a:cubicBezTo>
                <a:lnTo>
                  <a:pt x="2620099" y="4555108"/>
                </a:lnTo>
                <a:cubicBezTo>
                  <a:pt x="2671432" y="4490384"/>
                  <a:pt x="2723044" y="4429983"/>
                  <a:pt x="2774935" y="4373909"/>
                </a:cubicBezTo>
                <a:lnTo>
                  <a:pt x="2864771" y="4284791"/>
                </a:lnTo>
                <a:lnTo>
                  <a:pt x="2855325" y="4280240"/>
                </a:lnTo>
                <a:lnTo>
                  <a:pt x="2843066" y="4292889"/>
                </a:lnTo>
                <a:cubicBezTo>
                  <a:pt x="2663472" y="4463128"/>
                  <a:pt x="2454777" y="4588158"/>
                  <a:pt x="2216983" y="4667976"/>
                </a:cubicBezTo>
                <a:cubicBezTo>
                  <a:pt x="2065325" y="4715868"/>
                  <a:pt x="1912338" y="4747797"/>
                  <a:pt x="1758020" y="4763759"/>
                </a:cubicBezTo>
                <a:cubicBezTo>
                  <a:pt x="1632973" y="4777064"/>
                  <a:pt x="1522554" y="4783716"/>
                  <a:pt x="1426773" y="4783716"/>
                </a:cubicBezTo>
                <a:cubicBezTo>
                  <a:pt x="1418790" y="4783716"/>
                  <a:pt x="1413469" y="4782384"/>
                  <a:pt x="1410807" y="4779723"/>
                </a:cubicBezTo>
                <a:cubicBezTo>
                  <a:pt x="1408148" y="4777064"/>
                  <a:pt x="1406817" y="4771743"/>
                  <a:pt x="1406817" y="4763759"/>
                </a:cubicBezTo>
                <a:cubicBezTo>
                  <a:pt x="1409476" y="4739814"/>
                  <a:pt x="1409476" y="4717199"/>
                  <a:pt x="1406817" y="4695912"/>
                </a:cubicBezTo>
                <a:cubicBezTo>
                  <a:pt x="1406817" y="4685270"/>
                  <a:pt x="1408813" y="4678618"/>
                  <a:pt x="1412803" y="4675959"/>
                </a:cubicBezTo>
                <a:cubicBezTo>
                  <a:pt x="1416793" y="4673298"/>
                  <a:pt x="1424111" y="4671969"/>
                  <a:pt x="1434753" y="4671969"/>
                </a:cubicBezTo>
                <a:cubicBezTo>
                  <a:pt x="1620999" y="4671969"/>
                  <a:pt x="1792608" y="4653344"/>
                  <a:pt x="1949588" y="4616095"/>
                </a:cubicBezTo>
                <a:cubicBezTo>
                  <a:pt x="2106565" y="4578845"/>
                  <a:pt x="2231616" y="4525632"/>
                  <a:pt x="2324738" y="4456456"/>
                </a:cubicBezTo>
                <a:cubicBezTo>
                  <a:pt x="2399237" y="4397922"/>
                  <a:pt x="2445798" y="4336726"/>
                  <a:pt x="2464423" y="4272871"/>
                </a:cubicBezTo>
                <a:cubicBezTo>
                  <a:pt x="2491028" y="4190391"/>
                  <a:pt x="2473734" y="4122546"/>
                  <a:pt x="2412541" y="4069333"/>
                </a:cubicBezTo>
                <a:cubicBezTo>
                  <a:pt x="2361987" y="4021442"/>
                  <a:pt x="2295470" y="4004148"/>
                  <a:pt x="2212991" y="4017448"/>
                </a:cubicBezTo>
                <a:cubicBezTo>
                  <a:pt x="2141153" y="4030752"/>
                  <a:pt x="2061335" y="4062681"/>
                  <a:pt x="1973534" y="4113232"/>
                </a:cubicBezTo>
                <a:cubicBezTo>
                  <a:pt x="1867108" y="4174428"/>
                  <a:pt x="1710129" y="4274202"/>
                  <a:pt x="1502601" y="4412557"/>
                </a:cubicBezTo>
                <a:cubicBezTo>
                  <a:pt x="1249840" y="4580176"/>
                  <a:pt x="977124" y="4695912"/>
                  <a:pt x="684451" y="4759770"/>
                </a:cubicBezTo>
                <a:cubicBezTo>
                  <a:pt x="593989" y="4781054"/>
                  <a:pt x="455637" y="4803669"/>
                  <a:pt x="269391" y="4827615"/>
                </a:cubicBezTo>
                <a:lnTo>
                  <a:pt x="29934" y="4855553"/>
                </a:lnTo>
                <a:cubicBezTo>
                  <a:pt x="13968" y="4855553"/>
                  <a:pt x="5988" y="4848902"/>
                  <a:pt x="5988" y="4835597"/>
                </a:cubicBezTo>
                <a:lnTo>
                  <a:pt x="1995" y="4763759"/>
                </a:lnTo>
                <a:cubicBezTo>
                  <a:pt x="-665" y="4755777"/>
                  <a:pt x="-665" y="4750456"/>
                  <a:pt x="1995" y="4747797"/>
                </a:cubicBezTo>
                <a:cubicBezTo>
                  <a:pt x="4657" y="4745135"/>
                  <a:pt x="9978" y="4743807"/>
                  <a:pt x="17960" y="4743807"/>
                </a:cubicBezTo>
                <a:cubicBezTo>
                  <a:pt x="36583" y="4741145"/>
                  <a:pt x="64522" y="4737155"/>
                  <a:pt x="101772" y="4731834"/>
                </a:cubicBezTo>
                <a:lnTo>
                  <a:pt x="185579" y="4723851"/>
                </a:lnTo>
                <a:cubicBezTo>
                  <a:pt x="337238" y="4707885"/>
                  <a:pt x="479583" y="4674628"/>
                  <a:pt x="612614" y="4624077"/>
                </a:cubicBezTo>
                <a:cubicBezTo>
                  <a:pt x="814823" y="4549577"/>
                  <a:pt x="981114" y="4433841"/>
                  <a:pt x="1111486" y="4276861"/>
                </a:cubicBezTo>
                <a:cubicBezTo>
                  <a:pt x="1151395" y="4228972"/>
                  <a:pt x="1211259" y="4151813"/>
                  <a:pt x="1291077" y="4045387"/>
                </a:cubicBezTo>
                <a:lnTo>
                  <a:pt x="1342962" y="3977539"/>
                </a:lnTo>
                <a:cubicBezTo>
                  <a:pt x="1465351" y="3823222"/>
                  <a:pt x="1590402" y="3710144"/>
                  <a:pt x="1718111" y="3638306"/>
                </a:cubicBezTo>
                <a:cubicBezTo>
                  <a:pt x="1754694" y="3617021"/>
                  <a:pt x="1792692" y="3597067"/>
                  <a:pt x="1832103" y="3578443"/>
                </a:cubicBezTo>
                <a:lnTo>
                  <a:pt x="1902924" y="3548442"/>
                </a:lnTo>
                <a:lnTo>
                  <a:pt x="1806010" y="3501756"/>
                </a:lnTo>
                <a:cubicBezTo>
                  <a:pt x="1308961" y="3231743"/>
                  <a:pt x="971538" y="2705124"/>
                  <a:pt x="971538" y="2099695"/>
                </a:cubicBezTo>
                <a:cubicBezTo>
                  <a:pt x="971538" y="1329149"/>
                  <a:pt x="1518107" y="686261"/>
                  <a:pt x="2244698" y="537579"/>
                </a:cubicBezTo>
                <a:lnTo>
                  <a:pt x="2385376" y="516110"/>
                </a:lnTo>
                <a:lnTo>
                  <a:pt x="2387999" y="513726"/>
                </a:lnTo>
                <a:cubicBezTo>
                  <a:pt x="2776883" y="192791"/>
                  <a:pt x="3275441" y="0"/>
                  <a:pt x="3819027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1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B764B81E-04B7-430A-9BC6-34314F0CFB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5168"/>
            <a:ext cx="4572001" cy="4873164"/>
          </a:xfrm>
          <a:custGeom>
            <a:avLst/>
            <a:gdLst>
              <a:gd name="connsiteX0" fmla="*/ 3369002 w 6096001"/>
              <a:gd name="connsiteY0" fmla="*/ 1221391 h 6497552"/>
              <a:gd name="connsiteX1" fmla="*/ 3285437 w 6096001"/>
              <a:gd name="connsiteY1" fmla="*/ 1256749 h 6497552"/>
              <a:gd name="connsiteX2" fmla="*/ 3253294 w 6096001"/>
              <a:gd name="connsiteY2" fmla="*/ 1340320 h 6497552"/>
              <a:gd name="connsiteX3" fmla="*/ 3288647 w 6096001"/>
              <a:gd name="connsiteY3" fmla="*/ 1423885 h 6497552"/>
              <a:gd name="connsiteX4" fmla="*/ 3375430 w 6096001"/>
              <a:gd name="connsiteY4" fmla="*/ 1459244 h 6497552"/>
              <a:gd name="connsiteX5" fmla="*/ 3452574 w 6096001"/>
              <a:gd name="connsiteY5" fmla="*/ 1423885 h 6497552"/>
              <a:gd name="connsiteX6" fmla="*/ 3487925 w 6096001"/>
              <a:gd name="connsiteY6" fmla="*/ 1340320 h 6497552"/>
              <a:gd name="connsiteX7" fmla="*/ 3455784 w 6096001"/>
              <a:gd name="connsiteY7" fmla="*/ 1256749 h 6497552"/>
              <a:gd name="connsiteX8" fmla="*/ 3369002 w 6096001"/>
              <a:gd name="connsiteY8" fmla="*/ 1221391 h 6497552"/>
              <a:gd name="connsiteX9" fmla="*/ 1414776 w 6096001"/>
              <a:gd name="connsiteY9" fmla="*/ 122140 h 6497552"/>
              <a:gd name="connsiteX10" fmla="*/ 1491920 w 6096001"/>
              <a:gd name="connsiteY10" fmla="*/ 205712 h 6497552"/>
              <a:gd name="connsiteX11" fmla="*/ 2006190 w 6096001"/>
              <a:gd name="connsiteY11" fmla="*/ 784265 h 6497552"/>
              <a:gd name="connsiteX12" fmla="*/ 2462603 w 6096001"/>
              <a:gd name="connsiteY12" fmla="*/ 1414242 h 6497552"/>
              <a:gd name="connsiteX13" fmla="*/ 2449749 w 6096001"/>
              <a:gd name="connsiteY13" fmla="*/ 1427101 h 6497552"/>
              <a:gd name="connsiteX14" fmla="*/ 2404746 w 6096001"/>
              <a:gd name="connsiteY14" fmla="*/ 1394960 h 6497552"/>
              <a:gd name="connsiteX15" fmla="*/ 1459778 w 6096001"/>
              <a:gd name="connsiteY15" fmla="*/ 803547 h 6497552"/>
              <a:gd name="connsiteX16" fmla="*/ 1408349 w 6096001"/>
              <a:gd name="connsiteY16" fmla="*/ 726409 h 6497552"/>
              <a:gd name="connsiteX17" fmla="*/ 1414776 w 6096001"/>
              <a:gd name="connsiteY17" fmla="*/ 421060 h 6497552"/>
              <a:gd name="connsiteX18" fmla="*/ 1414776 w 6096001"/>
              <a:gd name="connsiteY18" fmla="*/ 122140 h 6497552"/>
              <a:gd name="connsiteX19" fmla="*/ 535 w 6096001"/>
              <a:gd name="connsiteY19" fmla="*/ 0 h 6497552"/>
              <a:gd name="connsiteX20" fmla="*/ 13395 w 6096001"/>
              <a:gd name="connsiteY20" fmla="*/ 0 h 6497552"/>
              <a:gd name="connsiteX21" fmla="*/ 64819 w 6096001"/>
              <a:gd name="connsiteY21" fmla="*/ 38575 h 6497552"/>
              <a:gd name="connsiteX22" fmla="*/ 77679 w 6096001"/>
              <a:gd name="connsiteY22" fmla="*/ 45002 h 6497552"/>
              <a:gd name="connsiteX23" fmla="*/ 2494745 w 6096001"/>
              <a:gd name="connsiteY23" fmla="*/ 1517100 h 6497552"/>
              <a:gd name="connsiteX24" fmla="*/ 2546174 w 6096001"/>
              <a:gd name="connsiteY24" fmla="*/ 1549242 h 6497552"/>
              <a:gd name="connsiteX25" fmla="*/ 2565456 w 6096001"/>
              <a:gd name="connsiteY25" fmla="*/ 1452816 h 6497552"/>
              <a:gd name="connsiteX26" fmla="*/ 2800093 w 6096001"/>
              <a:gd name="connsiteY26" fmla="*/ 1099256 h 6497552"/>
              <a:gd name="connsiteX27" fmla="*/ 3195438 w 6096001"/>
              <a:gd name="connsiteY27" fmla="*/ 957829 h 6497552"/>
              <a:gd name="connsiteX28" fmla="*/ 3638997 w 6096001"/>
              <a:gd name="connsiteY28" fmla="*/ 1118538 h 6497552"/>
              <a:gd name="connsiteX29" fmla="*/ 3793274 w 6096001"/>
              <a:gd name="connsiteY29" fmla="*/ 1292107 h 6497552"/>
              <a:gd name="connsiteX30" fmla="*/ 3883272 w 6096001"/>
              <a:gd name="connsiteY30" fmla="*/ 1330676 h 6497552"/>
              <a:gd name="connsiteX31" fmla="*/ 4320403 w 6096001"/>
              <a:gd name="connsiteY31" fmla="*/ 1311390 h 6497552"/>
              <a:gd name="connsiteX32" fmla="*/ 4866815 w 6096001"/>
              <a:gd name="connsiteY32" fmla="*/ 1292107 h 6497552"/>
              <a:gd name="connsiteX33" fmla="*/ 5387512 w 6096001"/>
              <a:gd name="connsiteY33" fmla="*/ 1337104 h 6497552"/>
              <a:gd name="connsiteX34" fmla="*/ 4982522 w 6096001"/>
              <a:gd name="connsiteY34" fmla="*/ 1382100 h 6497552"/>
              <a:gd name="connsiteX35" fmla="*/ 4333258 w 6096001"/>
              <a:gd name="connsiteY35" fmla="*/ 1478526 h 6497552"/>
              <a:gd name="connsiteX36" fmla="*/ 4000589 w 6096001"/>
              <a:gd name="connsiteY36" fmla="*/ 1549241 h 6497552"/>
              <a:gd name="connsiteX37" fmla="*/ 3949999 w 6096001"/>
              <a:gd name="connsiteY37" fmla="*/ 1563160 h 6497552"/>
              <a:gd name="connsiteX38" fmla="*/ 4116035 w 6096001"/>
              <a:gd name="connsiteY38" fmla="*/ 1588499 h 6497552"/>
              <a:gd name="connsiteX39" fmla="*/ 6096001 w 6096001"/>
              <a:gd name="connsiteY39" fmla="*/ 4017836 h 6497552"/>
              <a:gd name="connsiteX40" fmla="*/ 3616286 w 6096001"/>
              <a:gd name="connsiteY40" fmla="*/ 6497552 h 6497552"/>
              <a:gd name="connsiteX41" fmla="*/ 1435859 w 6096001"/>
              <a:gd name="connsiteY41" fmla="*/ 5199816 h 6497552"/>
              <a:gd name="connsiteX42" fmla="*/ 1347349 w 6096001"/>
              <a:gd name="connsiteY42" fmla="*/ 5016082 h 6497552"/>
              <a:gd name="connsiteX43" fmla="*/ 1247640 w 6096001"/>
              <a:gd name="connsiteY43" fmla="*/ 5624831 h 6497552"/>
              <a:gd name="connsiteX44" fmla="*/ 1234786 w 6096001"/>
              <a:gd name="connsiteY44" fmla="*/ 5624831 h 6497552"/>
              <a:gd name="connsiteX45" fmla="*/ 1215498 w 6096001"/>
              <a:gd name="connsiteY45" fmla="*/ 5566974 h 6497552"/>
              <a:gd name="connsiteX46" fmla="*/ 945508 w 6096001"/>
              <a:gd name="connsiteY46" fmla="*/ 4853427 h 6497552"/>
              <a:gd name="connsiteX47" fmla="*/ 720515 w 6096001"/>
              <a:gd name="connsiteY47" fmla="*/ 4120591 h 6497552"/>
              <a:gd name="connsiteX48" fmla="*/ 591948 w 6096001"/>
              <a:gd name="connsiteY48" fmla="*/ 3278476 h 6497552"/>
              <a:gd name="connsiteX49" fmla="*/ 707655 w 6096001"/>
              <a:gd name="connsiteY49" fmla="*/ 2603496 h 6497552"/>
              <a:gd name="connsiteX50" fmla="*/ 1389067 w 6096001"/>
              <a:gd name="connsiteY50" fmla="*/ 2166365 h 6497552"/>
              <a:gd name="connsiteX51" fmla="*/ 1588346 w 6096001"/>
              <a:gd name="connsiteY51" fmla="*/ 2159938 h 6497552"/>
              <a:gd name="connsiteX52" fmla="*/ 1716914 w 6096001"/>
              <a:gd name="connsiteY52" fmla="*/ 2153510 h 6497552"/>
              <a:gd name="connsiteX53" fmla="*/ 1659056 w 6096001"/>
              <a:gd name="connsiteY53" fmla="*/ 2147078 h 6497552"/>
              <a:gd name="connsiteX54" fmla="*/ 1543343 w 6096001"/>
              <a:gd name="connsiteY54" fmla="*/ 2134223 h 6497552"/>
              <a:gd name="connsiteX55" fmla="*/ 1318351 w 6096001"/>
              <a:gd name="connsiteY55" fmla="*/ 2057085 h 6497552"/>
              <a:gd name="connsiteX56" fmla="*/ 752657 w 6096001"/>
              <a:gd name="connsiteY56" fmla="*/ 1562097 h 6497552"/>
              <a:gd name="connsiteX57" fmla="*/ 64819 w 6096001"/>
              <a:gd name="connsiteY57" fmla="*/ 398562 h 6497552"/>
              <a:gd name="connsiteX58" fmla="*/ 535 w 6096001"/>
              <a:gd name="connsiteY58" fmla="*/ 0 h 649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96001" h="6497552">
                <a:moveTo>
                  <a:pt x="3369002" y="1221391"/>
                </a:moveTo>
                <a:cubicBezTo>
                  <a:pt x="3334719" y="1221391"/>
                  <a:pt x="3306865" y="1233181"/>
                  <a:pt x="3285437" y="1256749"/>
                </a:cubicBezTo>
                <a:cubicBezTo>
                  <a:pt x="3264009" y="1280318"/>
                  <a:pt x="3253294" y="1308178"/>
                  <a:pt x="3253294" y="1340320"/>
                </a:cubicBezTo>
                <a:cubicBezTo>
                  <a:pt x="3253294" y="1372462"/>
                  <a:pt x="3265079" y="1400317"/>
                  <a:pt x="3288647" y="1423885"/>
                </a:cubicBezTo>
                <a:cubicBezTo>
                  <a:pt x="3312221" y="1447460"/>
                  <a:pt x="3341147" y="1459244"/>
                  <a:pt x="3375430" y="1459244"/>
                </a:cubicBezTo>
                <a:cubicBezTo>
                  <a:pt x="3405431" y="1459244"/>
                  <a:pt x="3431146" y="1447460"/>
                  <a:pt x="3452574" y="1423885"/>
                </a:cubicBezTo>
                <a:cubicBezTo>
                  <a:pt x="3474001" y="1400317"/>
                  <a:pt x="3485785" y="1372462"/>
                  <a:pt x="3487925" y="1340320"/>
                </a:cubicBezTo>
                <a:cubicBezTo>
                  <a:pt x="3490072" y="1308178"/>
                  <a:pt x="3479358" y="1280318"/>
                  <a:pt x="3455784" y="1256749"/>
                </a:cubicBezTo>
                <a:cubicBezTo>
                  <a:pt x="3432215" y="1233181"/>
                  <a:pt x="3403290" y="1221391"/>
                  <a:pt x="3369002" y="1221391"/>
                </a:cubicBezTo>
                <a:close/>
                <a:moveTo>
                  <a:pt x="1414776" y="122140"/>
                </a:moveTo>
                <a:lnTo>
                  <a:pt x="1491920" y="205712"/>
                </a:lnTo>
                <a:cubicBezTo>
                  <a:pt x="1727627" y="458559"/>
                  <a:pt x="1899050" y="651410"/>
                  <a:pt x="2006190" y="784265"/>
                </a:cubicBezTo>
                <a:cubicBezTo>
                  <a:pt x="2190468" y="1002831"/>
                  <a:pt x="2342609" y="1212823"/>
                  <a:pt x="2462603" y="1414242"/>
                </a:cubicBezTo>
                <a:lnTo>
                  <a:pt x="2449749" y="1427101"/>
                </a:lnTo>
                <a:lnTo>
                  <a:pt x="2404746" y="1394960"/>
                </a:lnTo>
                <a:cubicBezTo>
                  <a:pt x="2194755" y="1266393"/>
                  <a:pt x="1879762" y="1069254"/>
                  <a:pt x="1459778" y="803547"/>
                </a:cubicBezTo>
                <a:cubicBezTo>
                  <a:pt x="1425490" y="782119"/>
                  <a:pt x="1408349" y="756410"/>
                  <a:pt x="1408349" y="726409"/>
                </a:cubicBezTo>
                <a:cubicBezTo>
                  <a:pt x="1412636" y="657838"/>
                  <a:pt x="1414776" y="556056"/>
                  <a:pt x="1414776" y="421060"/>
                </a:cubicBezTo>
                <a:cubicBezTo>
                  <a:pt x="1414776" y="286066"/>
                  <a:pt x="1414776" y="186424"/>
                  <a:pt x="1414776" y="122140"/>
                </a:cubicBezTo>
                <a:close/>
                <a:moveTo>
                  <a:pt x="535" y="0"/>
                </a:moveTo>
                <a:lnTo>
                  <a:pt x="13395" y="0"/>
                </a:lnTo>
                <a:cubicBezTo>
                  <a:pt x="21963" y="12860"/>
                  <a:pt x="39109" y="25715"/>
                  <a:pt x="64819" y="38575"/>
                </a:cubicBezTo>
                <a:lnTo>
                  <a:pt x="77679" y="45002"/>
                </a:lnTo>
                <a:cubicBezTo>
                  <a:pt x="1029074" y="610696"/>
                  <a:pt x="1834767" y="1101397"/>
                  <a:pt x="2494745" y="1517100"/>
                </a:cubicBezTo>
                <a:lnTo>
                  <a:pt x="2546174" y="1549242"/>
                </a:lnTo>
                <a:lnTo>
                  <a:pt x="2565456" y="1452816"/>
                </a:lnTo>
                <a:cubicBezTo>
                  <a:pt x="2604026" y="1311390"/>
                  <a:pt x="2682239" y="1193535"/>
                  <a:pt x="2800093" y="1099256"/>
                </a:cubicBezTo>
                <a:cubicBezTo>
                  <a:pt x="2917946" y="1004971"/>
                  <a:pt x="3049730" y="957829"/>
                  <a:pt x="3195438" y="957829"/>
                </a:cubicBezTo>
                <a:cubicBezTo>
                  <a:pt x="3358288" y="953547"/>
                  <a:pt x="3506143" y="1007117"/>
                  <a:pt x="3638997" y="1118538"/>
                </a:cubicBezTo>
                <a:cubicBezTo>
                  <a:pt x="3711849" y="1182822"/>
                  <a:pt x="3763278" y="1240678"/>
                  <a:pt x="3793274" y="1292107"/>
                </a:cubicBezTo>
                <a:cubicBezTo>
                  <a:pt x="3818988" y="1317816"/>
                  <a:pt x="3848990" y="1330676"/>
                  <a:pt x="3883272" y="1330676"/>
                </a:cubicBezTo>
                <a:cubicBezTo>
                  <a:pt x="3981844" y="1330676"/>
                  <a:pt x="4127552" y="1324250"/>
                  <a:pt x="4320403" y="1311390"/>
                </a:cubicBezTo>
                <a:cubicBezTo>
                  <a:pt x="4564678" y="1298535"/>
                  <a:pt x="4746816" y="1292107"/>
                  <a:pt x="4866815" y="1292107"/>
                </a:cubicBezTo>
                <a:cubicBezTo>
                  <a:pt x="5068234" y="1283534"/>
                  <a:pt x="5241803" y="1298535"/>
                  <a:pt x="5387512" y="1337104"/>
                </a:cubicBezTo>
                <a:cubicBezTo>
                  <a:pt x="5207516" y="1354245"/>
                  <a:pt x="5072521" y="1369245"/>
                  <a:pt x="4982522" y="1382100"/>
                </a:cubicBezTo>
                <a:cubicBezTo>
                  <a:pt x="4725388" y="1412101"/>
                  <a:pt x="4508968" y="1444244"/>
                  <a:pt x="4333258" y="1478526"/>
                </a:cubicBezTo>
                <a:cubicBezTo>
                  <a:pt x="4217548" y="1499956"/>
                  <a:pt x="4106658" y="1523528"/>
                  <a:pt x="4000589" y="1549241"/>
                </a:cubicBezTo>
                <a:lnTo>
                  <a:pt x="3949999" y="1563160"/>
                </a:lnTo>
                <a:lnTo>
                  <a:pt x="4116035" y="1588499"/>
                </a:lnTo>
                <a:cubicBezTo>
                  <a:pt x="5246000" y="1819725"/>
                  <a:pt x="6096001" y="2819516"/>
                  <a:pt x="6096001" y="4017836"/>
                </a:cubicBezTo>
                <a:cubicBezTo>
                  <a:pt x="6096001" y="5387346"/>
                  <a:pt x="4985795" y="6497552"/>
                  <a:pt x="3616286" y="6497552"/>
                </a:cubicBezTo>
                <a:cubicBezTo>
                  <a:pt x="2674748" y="6497552"/>
                  <a:pt x="1855772" y="5972807"/>
                  <a:pt x="1435859" y="5199816"/>
                </a:cubicBezTo>
                <a:lnTo>
                  <a:pt x="1347349" y="5016082"/>
                </a:lnTo>
                <a:lnTo>
                  <a:pt x="1247640" y="5624831"/>
                </a:lnTo>
                <a:cubicBezTo>
                  <a:pt x="1243354" y="5629113"/>
                  <a:pt x="1239071" y="5629113"/>
                  <a:pt x="1234786" y="5624831"/>
                </a:cubicBezTo>
                <a:lnTo>
                  <a:pt x="1215498" y="5566974"/>
                </a:lnTo>
                <a:cubicBezTo>
                  <a:pt x="1091217" y="5249843"/>
                  <a:pt x="1001218" y="5011990"/>
                  <a:pt x="945508" y="4853427"/>
                </a:cubicBezTo>
                <a:cubicBezTo>
                  <a:pt x="851223" y="4587718"/>
                  <a:pt x="776226" y="4343438"/>
                  <a:pt x="720515" y="4120591"/>
                </a:cubicBezTo>
                <a:cubicBezTo>
                  <a:pt x="639090" y="3773458"/>
                  <a:pt x="596235" y="3492754"/>
                  <a:pt x="591948" y="3278476"/>
                </a:cubicBezTo>
                <a:cubicBezTo>
                  <a:pt x="583374" y="3004194"/>
                  <a:pt x="621944" y="2779201"/>
                  <a:pt x="707655" y="2603496"/>
                </a:cubicBezTo>
                <a:cubicBezTo>
                  <a:pt x="844796" y="2337788"/>
                  <a:pt x="1071930" y="2192079"/>
                  <a:pt x="1389067" y="2166365"/>
                </a:cubicBezTo>
                <a:cubicBezTo>
                  <a:pt x="1431923" y="2162078"/>
                  <a:pt x="1498348" y="2159938"/>
                  <a:pt x="1588346" y="2159938"/>
                </a:cubicBezTo>
                <a:lnTo>
                  <a:pt x="1716914" y="2153510"/>
                </a:lnTo>
                <a:lnTo>
                  <a:pt x="1659056" y="2147078"/>
                </a:lnTo>
                <a:cubicBezTo>
                  <a:pt x="1607627" y="2138510"/>
                  <a:pt x="1569058" y="2134223"/>
                  <a:pt x="1543343" y="2134223"/>
                </a:cubicBezTo>
                <a:cubicBezTo>
                  <a:pt x="1479060" y="2129937"/>
                  <a:pt x="1404062" y="2104222"/>
                  <a:pt x="1318351" y="2057085"/>
                </a:cubicBezTo>
                <a:cubicBezTo>
                  <a:pt x="1108358" y="1928517"/>
                  <a:pt x="919793" y="1763522"/>
                  <a:pt x="752657" y="1562097"/>
                </a:cubicBezTo>
                <a:cubicBezTo>
                  <a:pt x="431239" y="1193535"/>
                  <a:pt x="201959" y="805692"/>
                  <a:pt x="64819" y="398562"/>
                </a:cubicBezTo>
                <a:cubicBezTo>
                  <a:pt x="17682" y="261422"/>
                  <a:pt x="-3746" y="128573"/>
                  <a:pt x="535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DA799380-9666-4995-BE99-75627D8E8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35168"/>
            <a:ext cx="4572000" cy="4873164"/>
          </a:xfrm>
          <a:custGeom>
            <a:avLst/>
            <a:gdLst>
              <a:gd name="connsiteX0" fmla="*/ 2726999 w 6096000"/>
              <a:gd name="connsiteY0" fmla="*/ 1221391 h 6497552"/>
              <a:gd name="connsiteX1" fmla="*/ 2640217 w 6096000"/>
              <a:gd name="connsiteY1" fmla="*/ 1256749 h 6497552"/>
              <a:gd name="connsiteX2" fmla="*/ 2608076 w 6096000"/>
              <a:gd name="connsiteY2" fmla="*/ 1340320 h 6497552"/>
              <a:gd name="connsiteX3" fmla="*/ 2643428 w 6096000"/>
              <a:gd name="connsiteY3" fmla="*/ 1423885 h 6497552"/>
              <a:gd name="connsiteX4" fmla="*/ 2720572 w 6096000"/>
              <a:gd name="connsiteY4" fmla="*/ 1459244 h 6497552"/>
              <a:gd name="connsiteX5" fmla="*/ 2807354 w 6096000"/>
              <a:gd name="connsiteY5" fmla="*/ 1423885 h 6497552"/>
              <a:gd name="connsiteX6" fmla="*/ 2842707 w 6096000"/>
              <a:gd name="connsiteY6" fmla="*/ 1340320 h 6497552"/>
              <a:gd name="connsiteX7" fmla="*/ 2810564 w 6096000"/>
              <a:gd name="connsiteY7" fmla="*/ 1256749 h 6497552"/>
              <a:gd name="connsiteX8" fmla="*/ 2726999 w 6096000"/>
              <a:gd name="connsiteY8" fmla="*/ 1221391 h 6497552"/>
              <a:gd name="connsiteX9" fmla="*/ 4681225 w 6096000"/>
              <a:gd name="connsiteY9" fmla="*/ 122140 h 6497552"/>
              <a:gd name="connsiteX10" fmla="*/ 4681225 w 6096000"/>
              <a:gd name="connsiteY10" fmla="*/ 421060 h 6497552"/>
              <a:gd name="connsiteX11" fmla="*/ 4687652 w 6096000"/>
              <a:gd name="connsiteY11" fmla="*/ 726409 h 6497552"/>
              <a:gd name="connsiteX12" fmla="*/ 4636223 w 6096000"/>
              <a:gd name="connsiteY12" fmla="*/ 803547 h 6497552"/>
              <a:gd name="connsiteX13" fmla="*/ 3691255 w 6096000"/>
              <a:gd name="connsiteY13" fmla="*/ 1394960 h 6497552"/>
              <a:gd name="connsiteX14" fmla="*/ 3646252 w 6096000"/>
              <a:gd name="connsiteY14" fmla="*/ 1427101 h 6497552"/>
              <a:gd name="connsiteX15" fmla="*/ 3633398 w 6096000"/>
              <a:gd name="connsiteY15" fmla="*/ 1414242 h 6497552"/>
              <a:gd name="connsiteX16" fmla="*/ 4089811 w 6096000"/>
              <a:gd name="connsiteY16" fmla="*/ 784265 h 6497552"/>
              <a:gd name="connsiteX17" fmla="*/ 4604081 w 6096000"/>
              <a:gd name="connsiteY17" fmla="*/ 205712 h 6497552"/>
              <a:gd name="connsiteX18" fmla="*/ 6082606 w 6096000"/>
              <a:gd name="connsiteY18" fmla="*/ 0 h 6497552"/>
              <a:gd name="connsiteX19" fmla="*/ 6095466 w 6096000"/>
              <a:gd name="connsiteY19" fmla="*/ 0 h 6497552"/>
              <a:gd name="connsiteX20" fmla="*/ 6031183 w 6096000"/>
              <a:gd name="connsiteY20" fmla="*/ 398562 h 6497552"/>
              <a:gd name="connsiteX21" fmla="*/ 5343344 w 6096000"/>
              <a:gd name="connsiteY21" fmla="*/ 1562097 h 6497552"/>
              <a:gd name="connsiteX22" fmla="*/ 4777650 w 6096000"/>
              <a:gd name="connsiteY22" fmla="*/ 2057085 h 6497552"/>
              <a:gd name="connsiteX23" fmla="*/ 4552658 w 6096000"/>
              <a:gd name="connsiteY23" fmla="*/ 2134223 h 6497552"/>
              <a:gd name="connsiteX24" fmla="*/ 4436945 w 6096000"/>
              <a:gd name="connsiteY24" fmla="*/ 2147078 h 6497552"/>
              <a:gd name="connsiteX25" fmla="*/ 4379088 w 6096000"/>
              <a:gd name="connsiteY25" fmla="*/ 2153510 h 6497552"/>
              <a:gd name="connsiteX26" fmla="*/ 4507655 w 6096000"/>
              <a:gd name="connsiteY26" fmla="*/ 2159938 h 6497552"/>
              <a:gd name="connsiteX27" fmla="*/ 4706934 w 6096000"/>
              <a:gd name="connsiteY27" fmla="*/ 2166364 h 6497552"/>
              <a:gd name="connsiteX28" fmla="*/ 5388346 w 6096000"/>
              <a:gd name="connsiteY28" fmla="*/ 2603496 h 6497552"/>
              <a:gd name="connsiteX29" fmla="*/ 5504053 w 6096000"/>
              <a:gd name="connsiteY29" fmla="*/ 3278476 h 6497552"/>
              <a:gd name="connsiteX30" fmla="*/ 5375486 w 6096000"/>
              <a:gd name="connsiteY30" fmla="*/ 4120591 h 6497552"/>
              <a:gd name="connsiteX31" fmla="*/ 5150493 w 6096000"/>
              <a:gd name="connsiteY31" fmla="*/ 4853427 h 6497552"/>
              <a:gd name="connsiteX32" fmla="*/ 4880503 w 6096000"/>
              <a:gd name="connsiteY32" fmla="*/ 5566974 h 6497552"/>
              <a:gd name="connsiteX33" fmla="*/ 4861216 w 6096000"/>
              <a:gd name="connsiteY33" fmla="*/ 5624831 h 6497552"/>
              <a:gd name="connsiteX34" fmla="*/ 4848361 w 6096000"/>
              <a:gd name="connsiteY34" fmla="*/ 5624831 h 6497552"/>
              <a:gd name="connsiteX35" fmla="*/ 4748652 w 6096000"/>
              <a:gd name="connsiteY35" fmla="*/ 5016082 h 6497552"/>
              <a:gd name="connsiteX36" fmla="*/ 4660142 w 6096000"/>
              <a:gd name="connsiteY36" fmla="*/ 5199816 h 6497552"/>
              <a:gd name="connsiteX37" fmla="*/ 2479716 w 6096000"/>
              <a:gd name="connsiteY37" fmla="*/ 6497552 h 6497552"/>
              <a:gd name="connsiteX38" fmla="*/ 0 w 6096000"/>
              <a:gd name="connsiteY38" fmla="*/ 4017836 h 6497552"/>
              <a:gd name="connsiteX39" fmla="*/ 1979966 w 6096000"/>
              <a:gd name="connsiteY39" fmla="*/ 1588499 h 6497552"/>
              <a:gd name="connsiteX40" fmla="*/ 2146002 w 6096000"/>
              <a:gd name="connsiteY40" fmla="*/ 1563160 h 6497552"/>
              <a:gd name="connsiteX41" fmla="*/ 2095412 w 6096000"/>
              <a:gd name="connsiteY41" fmla="*/ 1549241 h 6497552"/>
              <a:gd name="connsiteX42" fmla="*/ 1762744 w 6096000"/>
              <a:gd name="connsiteY42" fmla="*/ 1478526 h 6497552"/>
              <a:gd name="connsiteX43" fmla="*/ 1113479 w 6096000"/>
              <a:gd name="connsiteY43" fmla="*/ 1382100 h 6497552"/>
              <a:gd name="connsiteX44" fmla="*/ 708490 w 6096000"/>
              <a:gd name="connsiteY44" fmla="*/ 1337104 h 6497552"/>
              <a:gd name="connsiteX45" fmla="*/ 1229187 w 6096000"/>
              <a:gd name="connsiteY45" fmla="*/ 1292107 h 6497552"/>
              <a:gd name="connsiteX46" fmla="*/ 1775598 w 6096000"/>
              <a:gd name="connsiteY46" fmla="*/ 1311390 h 6497552"/>
              <a:gd name="connsiteX47" fmla="*/ 2212729 w 6096000"/>
              <a:gd name="connsiteY47" fmla="*/ 1330676 h 6497552"/>
              <a:gd name="connsiteX48" fmla="*/ 2302728 w 6096000"/>
              <a:gd name="connsiteY48" fmla="*/ 1292107 h 6497552"/>
              <a:gd name="connsiteX49" fmla="*/ 2457004 w 6096000"/>
              <a:gd name="connsiteY49" fmla="*/ 1118538 h 6497552"/>
              <a:gd name="connsiteX50" fmla="*/ 2900563 w 6096000"/>
              <a:gd name="connsiteY50" fmla="*/ 957829 h 6497552"/>
              <a:gd name="connsiteX51" fmla="*/ 3295908 w 6096000"/>
              <a:gd name="connsiteY51" fmla="*/ 1099256 h 6497552"/>
              <a:gd name="connsiteX52" fmla="*/ 3530545 w 6096000"/>
              <a:gd name="connsiteY52" fmla="*/ 1452816 h 6497552"/>
              <a:gd name="connsiteX53" fmla="*/ 3549827 w 6096000"/>
              <a:gd name="connsiteY53" fmla="*/ 1549242 h 6497552"/>
              <a:gd name="connsiteX54" fmla="*/ 3601256 w 6096000"/>
              <a:gd name="connsiteY54" fmla="*/ 1517100 h 6497552"/>
              <a:gd name="connsiteX55" fmla="*/ 6018323 w 6096000"/>
              <a:gd name="connsiteY55" fmla="*/ 45002 h 6497552"/>
              <a:gd name="connsiteX56" fmla="*/ 6031183 w 6096000"/>
              <a:gd name="connsiteY56" fmla="*/ 38575 h 6497552"/>
              <a:gd name="connsiteX57" fmla="*/ 6082606 w 6096000"/>
              <a:gd name="connsiteY57" fmla="*/ 0 h 649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96000" h="6497552">
                <a:moveTo>
                  <a:pt x="2726999" y="1221391"/>
                </a:moveTo>
                <a:cubicBezTo>
                  <a:pt x="2692711" y="1221391"/>
                  <a:pt x="2663786" y="1233181"/>
                  <a:pt x="2640217" y="1256749"/>
                </a:cubicBezTo>
                <a:cubicBezTo>
                  <a:pt x="2616644" y="1280318"/>
                  <a:pt x="2605929" y="1308178"/>
                  <a:pt x="2608076" y="1340320"/>
                </a:cubicBezTo>
                <a:cubicBezTo>
                  <a:pt x="2610216" y="1372462"/>
                  <a:pt x="2622000" y="1400317"/>
                  <a:pt x="2643428" y="1423885"/>
                </a:cubicBezTo>
                <a:cubicBezTo>
                  <a:pt x="2664856" y="1447460"/>
                  <a:pt x="2690570" y="1459244"/>
                  <a:pt x="2720572" y="1459244"/>
                </a:cubicBezTo>
                <a:cubicBezTo>
                  <a:pt x="2754854" y="1459244"/>
                  <a:pt x="2783780" y="1447460"/>
                  <a:pt x="2807354" y="1423885"/>
                </a:cubicBezTo>
                <a:cubicBezTo>
                  <a:pt x="2830922" y="1400317"/>
                  <a:pt x="2842707" y="1372462"/>
                  <a:pt x="2842707" y="1340320"/>
                </a:cubicBezTo>
                <a:cubicBezTo>
                  <a:pt x="2842707" y="1308178"/>
                  <a:pt x="2831992" y="1280318"/>
                  <a:pt x="2810564" y="1256749"/>
                </a:cubicBezTo>
                <a:cubicBezTo>
                  <a:pt x="2789136" y="1233181"/>
                  <a:pt x="2761282" y="1221391"/>
                  <a:pt x="2726999" y="1221391"/>
                </a:cubicBezTo>
                <a:close/>
                <a:moveTo>
                  <a:pt x="4681225" y="122140"/>
                </a:moveTo>
                <a:cubicBezTo>
                  <a:pt x="4681225" y="186424"/>
                  <a:pt x="4681225" y="286066"/>
                  <a:pt x="4681225" y="421060"/>
                </a:cubicBezTo>
                <a:cubicBezTo>
                  <a:pt x="4681225" y="556056"/>
                  <a:pt x="4683365" y="657838"/>
                  <a:pt x="4687652" y="726409"/>
                </a:cubicBezTo>
                <a:cubicBezTo>
                  <a:pt x="4687652" y="756410"/>
                  <a:pt x="4670511" y="782119"/>
                  <a:pt x="4636223" y="803547"/>
                </a:cubicBezTo>
                <a:cubicBezTo>
                  <a:pt x="4216239" y="1069254"/>
                  <a:pt x="3901246" y="1266392"/>
                  <a:pt x="3691255" y="1394960"/>
                </a:cubicBezTo>
                <a:lnTo>
                  <a:pt x="3646252" y="1427101"/>
                </a:lnTo>
                <a:lnTo>
                  <a:pt x="3633398" y="1414242"/>
                </a:lnTo>
                <a:cubicBezTo>
                  <a:pt x="3753392" y="1212823"/>
                  <a:pt x="3905533" y="1002831"/>
                  <a:pt x="4089811" y="784265"/>
                </a:cubicBezTo>
                <a:cubicBezTo>
                  <a:pt x="4196951" y="651410"/>
                  <a:pt x="4368374" y="458559"/>
                  <a:pt x="4604081" y="205712"/>
                </a:cubicBezTo>
                <a:close/>
                <a:moveTo>
                  <a:pt x="6082606" y="0"/>
                </a:moveTo>
                <a:lnTo>
                  <a:pt x="6095466" y="0"/>
                </a:lnTo>
                <a:cubicBezTo>
                  <a:pt x="6099748" y="128573"/>
                  <a:pt x="6078320" y="261422"/>
                  <a:pt x="6031183" y="398562"/>
                </a:cubicBezTo>
                <a:cubicBezTo>
                  <a:pt x="5894042" y="805692"/>
                  <a:pt x="5664762" y="1193535"/>
                  <a:pt x="5343344" y="1562097"/>
                </a:cubicBezTo>
                <a:cubicBezTo>
                  <a:pt x="5176208" y="1763522"/>
                  <a:pt x="4987643" y="1928517"/>
                  <a:pt x="4777650" y="2057085"/>
                </a:cubicBezTo>
                <a:cubicBezTo>
                  <a:pt x="4691939" y="2104222"/>
                  <a:pt x="4616942" y="2129937"/>
                  <a:pt x="4552658" y="2134223"/>
                </a:cubicBezTo>
                <a:cubicBezTo>
                  <a:pt x="4526943" y="2134223"/>
                  <a:pt x="4488374" y="2138510"/>
                  <a:pt x="4436945" y="2147078"/>
                </a:cubicBezTo>
                <a:lnTo>
                  <a:pt x="4379088" y="2153510"/>
                </a:lnTo>
                <a:lnTo>
                  <a:pt x="4507655" y="2159938"/>
                </a:lnTo>
                <a:cubicBezTo>
                  <a:pt x="4597654" y="2159938"/>
                  <a:pt x="4664078" y="2162078"/>
                  <a:pt x="4706934" y="2166364"/>
                </a:cubicBezTo>
                <a:cubicBezTo>
                  <a:pt x="5024071" y="2192079"/>
                  <a:pt x="5251205" y="2337788"/>
                  <a:pt x="5388346" y="2603496"/>
                </a:cubicBezTo>
                <a:cubicBezTo>
                  <a:pt x="5474058" y="2779201"/>
                  <a:pt x="5512627" y="3004194"/>
                  <a:pt x="5504053" y="3278476"/>
                </a:cubicBezTo>
                <a:cubicBezTo>
                  <a:pt x="5499767" y="3492754"/>
                  <a:pt x="5456911" y="3773458"/>
                  <a:pt x="5375486" y="4120591"/>
                </a:cubicBezTo>
                <a:cubicBezTo>
                  <a:pt x="5319775" y="4343438"/>
                  <a:pt x="5244778" y="4587718"/>
                  <a:pt x="5150493" y="4853427"/>
                </a:cubicBezTo>
                <a:cubicBezTo>
                  <a:pt x="5094783" y="5011990"/>
                  <a:pt x="5004784" y="5249843"/>
                  <a:pt x="4880503" y="5566974"/>
                </a:cubicBezTo>
                <a:lnTo>
                  <a:pt x="4861216" y="5624831"/>
                </a:lnTo>
                <a:cubicBezTo>
                  <a:pt x="4856930" y="5629113"/>
                  <a:pt x="4852648" y="5629113"/>
                  <a:pt x="4848361" y="5624831"/>
                </a:cubicBezTo>
                <a:lnTo>
                  <a:pt x="4748652" y="5016082"/>
                </a:lnTo>
                <a:lnTo>
                  <a:pt x="4660142" y="5199816"/>
                </a:lnTo>
                <a:cubicBezTo>
                  <a:pt x="4240229" y="5972807"/>
                  <a:pt x="3421253" y="6497552"/>
                  <a:pt x="2479716" y="6497552"/>
                </a:cubicBezTo>
                <a:cubicBezTo>
                  <a:pt x="1110207" y="6497552"/>
                  <a:pt x="0" y="5387346"/>
                  <a:pt x="0" y="4017836"/>
                </a:cubicBezTo>
                <a:cubicBezTo>
                  <a:pt x="0" y="2819517"/>
                  <a:pt x="850002" y="1819725"/>
                  <a:pt x="1979966" y="1588499"/>
                </a:cubicBezTo>
                <a:lnTo>
                  <a:pt x="2146002" y="1563160"/>
                </a:lnTo>
                <a:lnTo>
                  <a:pt x="2095412" y="1549241"/>
                </a:lnTo>
                <a:cubicBezTo>
                  <a:pt x="1989343" y="1523528"/>
                  <a:pt x="1878454" y="1499956"/>
                  <a:pt x="1762744" y="1478526"/>
                </a:cubicBezTo>
                <a:cubicBezTo>
                  <a:pt x="1587034" y="1444244"/>
                  <a:pt x="1370613" y="1412101"/>
                  <a:pt x="1113479" y="1382100"/>
                </a:cubicBezTo>
                <a:cubicBezTo>
                  <a:pt x="1023481" y="1369245"/>
                  <a:pt x="888485" y="1354245"/>
                  <a:pt x="708490" y="1337104"/>
                </a:cubicBezTo>
                <a:cubicBezTo>
                  <a:pt x="854199" y="1298535"/>
                  <a:pt x="1027768" y="1283534"/>
                  <a:pt x="1229187" y="1292107"/>
                </a:cubicBezTo>
                <a:cubicBezTo>
                  <a:pt x="1349185" y="1292107"/>
                  <a:pt x="1531323" y="1298535"/>
                  <a:pt x="1775598" y="1311390"/>
                </a:cubicBezTo>
                <a:cubicBezTo>
                  <a:pt x="1968450" y="1324250"/>
                  <a:pt x="2114157" y="1330676"/>
                  <a:pt x="2212729" y="1330676"/>
                </a:cubicBezTo>
                <a:cubicBezTo>
                  <a:pt x="2247012" y="1330676"/>
                  <a:pt x="2277013" y="1317816"/>
                  <a:pt x="2302728" y="1292107"/>
                </a:cubicBezTo>
                <a:cubicBezTo>
                  <a:pt x="2332723" y="1240678"/>
                  <a:pt x="2384152" y="1182822"/>
                  <a:pt x="2457004" y="1118538"/>
                </a:cubicBezTo>
                <a:cubicBezTo>
                  <a:pt x="2589858" y="1007117"/>
                  <a:pt x="2737713" y="953547"/>
                  <a:pt x="2900563" y="957829"/>
                </a:cubicBezTo>
                <a:cubicBezTo>
                  <a:pt x="3046272" y="957829"/>
                  <a:pt x="3178055" y="1004971"/>
                  <a:pt x="3295908" y="1099256"/>
                </a:cubicBezTo>
                <a:cubicBezTo>
                  <a:pt x="3413762" y="1193535"/>
                  <a:pt x="3491976" y="1311390"/>
                  <a:pt x="3530545" y="1452816"/>
                </a:cubicBezTo>
                <a:lnTo>
                  <a:pt x="3549827" y="1549242"/>
                </a:lnTo>
                <a:lnTo>
                  <a:pt x="3601256" y="1517100"/>
                </a:lnTo>
                <a:cubicBezTo>
                  <a:pt x="4261235" y="1101397"/>
                  <a:pt x="5066927" y="610696"/>
                  <a:pt x="6018323" y="45002"/>
                </a:cubicBezTo>
                <a:lnTo>
                  <a:pt x="6031183" y="38575"/>
                </a:lnTo>
                <a:cubicBezTo>
                  <a:pt x="6056892" y="25715"/>
                  <a:pt x="6074038" y="12860"/>
                  <a:pt x="6082606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3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539357B-993B-4768-A9EE-BF61F23D9842}"/>
              </a:ext>
            </a:extLst>
          </p:cNvPr>
          <p:cNvSpPr/>
          <p:nvPr userDrawn="1"/>
        </p:nvSpPr>
        <p:spPr>
          <a:xfrm>
            <a:off x="0" y="-1"/>
            <a:ext cx="4572000" cy="5143501"/>
          </a:xfrm>
          <a:custGeom>
            <a:avLst/>
            <a:gdLst>
              <a:gd name="connsiteX0" fmla="*/ 0 w 5714673"/>
              <a:gd name="connsiteY0" fmla="*/ 0 h 6858001"/>
              <a:gd name="connsiteX1" fmla="*/ 4720713 w 5714673"/>
              <a:gd name="connsiteY1" fmla="*/ 0 h 6858001"/>
              <a:gd name="connsiteX2" fmla="*/ 4748989 w 5714673"/>
              <a:gd name="connsiteY2" fmla="*/ 17184 h 6858001"/>
              <a:gd name="connsiteX3" fmla="*/ 5543550 w 5714673"/>
              <a:gd name="connsiteY3" fmla="*/ 1010050 h 6858001"/>
              <a:gd name="connsiteX4" fmla="*/ 5524500 w 5714673"/>
              <a:gd name="connsiteY4" fmla="*/ 2841766 h 6858001"/>
              <a:gd name="connsiteX5" fmla="*/ 4191000 w 5714673"/>
              <a:gd name="connsiteY5" fmla="*/ 4038729 h 6858001"/>
              <a:gd name="connsiteX6" fmla="*/ 5219700 w 5714673"/>
              <a:gd name="connsiteY6" fmla="*/ 5271964 h 6858001"/>
              <a:gd name="connsiteX7" fmla="*/ 4248150 w 5714673"/>
              <a:gd name="connsiteY7" fmla="*/ 5652816 h 6858001"/>
              <a:gd name="connsiteX8" fmla="*/ 4648200 w 5714673"/>
              <a:gd name="connsiteY8" fmla="*/ 6849779 h 6858001"/>
              <a:gd name="connsiteX9" fmla="*/ 2438400 w 5714673"/>
              <a:gd name="connsiteY9" fmla="*/ 6160618 h 6858001"/>
              <a:gd name="connsiteX10" fmla="*/ 2686050 w 5714673"/>
              <a:gd name="connsiteY10" fmla="*/ 5761631 h 6858001"/>
              <a:gd name="connsiteX11" fmla="*/ 1143000 w 5714673"/>
              <a:gd name="connsiteY11" fmla="*/ 5906717 h 6858001"/>
              <a:gd name="connsiteX12" fmla="*/ 12345 w 5714673"/>
              <a:gd name="connsiteY12" fmla="*/ 6274221 h 6858001"/>
              <a:gd name="connsiteX13" fmla="*/ 0 w 5714673"/>
              <a:gd name="connsiteY13" fmla="*/ 627513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4673" h="6858001">
                <a:moveTo>
                  <a:pt x="0" y="0"/>
                </a:moveTo>
                <a:lnTo>
                  <a:pt x="4720713" y="0"/>
                </a:lnTo>
                <a:lnTo>
                  <a:pt x="4748989" y="17184"/>
                </a:lnTo>
                <a:cubicBezTo>
                  <a:pt x="5176292" y="296886"/>
                  <a:pt x="5368925" y="648468"/>
                  <a:pt x="5543550" y="1010050"/>
                </a:cubicBezTo>
                <a:cubicBezTo>
                  <a:pt x="5797550" y="1535989"/>
                  <a:pt x="5749925" y="2336987"/>
                  <a:pt x="5524500" y="2841766"/>
                </a:cubicBezTo>
                <a:cubicBezTo>
                  <a:pt x="5299075" y="3346546"/>
                  <a:pt x="4241800" y="3633696"/>
                  <a:pt x="4191000" y="4038729"/>
                </a:cubicBezTo>
                <a:cubicBezTo>
                  <a:pt x="4140200" y="4443762"/>
                  <a:pt x="5210175" y="5002950"/>
                  <a:pt x="5219700" y="5271964"/>
                </a:cubicBezTo>
                <a:cubicBezTo>
                  <a:pt x="5229225" y="5540978"/>
                  <a:pt x="4343400" y="5389847"/>
                  <a:pt x="4248150" y="5652816"/>
                </a:cubicBezTo>
                <a:cubicBezTo>
                  <a:pt x="4152900" y="5915785"/>
                  <a:pt x="4949825" y="6765145"/>
                  <a:pt x="4648200" y="6849779"/>
                </a:cubicBezTo>
                <a:cubicBezTo>
                  <a:pt x="4346575" y="6934412"/>
                  <a:pt x="2765425" y="6341976"/>
                  <a:pt x="2438400" y="6160618"/>
                </a:cubicBezTo>
                <a:cubicBezTo>
                  <a:pt x="2111375" y="5979260"/>
                  <a:pt x="2901950" y="5803947"/>
                  <a:pt x="2686050" y="5761631"/>
                </a:cubicBezTo>
                <a:cubicBezTo>
                  <a:pt x="2470150" y="5719314"/>
                  <a:pt x="1665705" y="5609820"/>
                  <a:pt x="1143000" y="5906717"/>
                </a:cubicBezTo>
                <a:cubicBezTo>
                  <a:pt x="881648" y="6055165"/>
                  <a:pt x="447466" y="6225944"/>
                  <a:pt x="12345" y="6274221"/>
                </a:cubicBezTo>
                <a:lnTo>
                  <a:pt x="0" y="62751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6EDFA3F5-C5FD-4F91-877B-4675EFBCB0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4286005" cy="5143501"/>
          </a:xfrm>
          <a:custGeom>
            <a:avLst/>
            <a:gdLst>
              <a:gd name="connsiteX0" fmla="*/ 0 w 5714673"/>
              <a:gd name="connsiteY0" fmla="*/ 0 h 6858001"/>
              <a:gd name="connsiteX1" fmla="*/ 4720713 w 5714673"/>
              <a:gd name="connsiteY1" fmla="*/ 0 h 6858001"/>
              <a:gd name="connsiteX2" fmla="*/ 4748989 w 5714673"/>
              <a:gd name="connsiteY2" fmla="*/ 17184 h 6858001"/>
              <a:gd name="connsiteX3" fmla="*/ 5543550 w 5714673"/>
              <a:gd name="connsiteY3" fmla="*/ 1010050 h 6858001"/>
              <a:gd name="connsiteX4" fmla="*/ 5524500 w 5714673"/>
              <a:gd name="connsiteY4" fmla="*/ 2841766 h 6858001"/>
              <a:gd name="connsiteX5" fmla="*/ 4191000 w 5714673"/>
              <a:gd name="connsiteY5" fmla="*/ 4038729 h 6858001"/>
              <a:gd name="connsiteX6" fmla="*/ 5219700 w 5714673"/>
              <a:gd name="connsiteY6" fmla="*/ 5271964 h 6858001"/>
              <a:gd name="connsiteX7" fmla="*/ 4248150 w 5714673"/>
              <a:gd name="connsiteY7" fmla="*/ 5652816 h 6858001"/>
              <a:gd name="connsiteX8" fmla="*/ 4648200 w 5714673"/>
              <a:gd name="connsiteY8" fmla="*/ 6849779 h 6858001"/>
              <a:gd name="connsiteX9" fmla="*/ 2438400 w 5714673"/>
              <a:gd name="connsiteY9" fmla="*/ 6160618 h 6858001"/>
              <a:gd name="connsiteX10" fmla="*/ 2686050 w 5714673"/>
              <a:gd name="connsiteY10" fmla="*/ 5761631 h 6858001"/>
              <a:gd name="connsiteX11" fmla="*/ 1143000 w 5714673"/>
              <a:gd name="connsiteY11" fmla="*/ 5906717 h 6858001"/>
              <a:gd name="connsiteX12" fmla="*/ 12345 w 5714673"/>
              <a:gd name="connsiteY12" fmla="*/ 6274221 h 6858001"/>
              <a:gd name="connsiteX13" fmla="*/ 0 w 5714673"/>
              <a:gd name="connsiteY13" fmla="*/ 627513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4673" h="6858001">
                <a:moveTo>
                  <a:pt x="0" y="0"/>
                </a:moveTo>
                <a:lnTo>
                  <a:pt x="4720713" y="0"/>
                </a:lnTo>
                <a:lnTo>
                  <a:pt x="4748989" y="17184"/>
                </a:lnTo>
                <a:cubicBezTo>
                  <a:pt x="5176292" y="296886"/>
                  <a:pt x="5368925" y="648468"/>
                  <a:pt x="5543550" y="1010050"/>
                </a:cubicBezTo>
                <a:cubicBezTo>
                  <a:pt x="5797550" y="1535989"/>
                  <a:pt x="5749925" y="2336987"/>
                  <a:pt x="5524500" y="2841766"/>
                </a:cubicBezTo>
                <a:cubicBezTo>
                  <a:pt x="5299075" y="3346546"/>
                  <a:pt x="4241800" y="3633696"/>
                  <a:pt x="4191000" y="4038729"/>
                </a:cubicBezTo>
                <a:cubicBezTo>
                  <a:pt x="4140200" y="4443762"/>
                  <a:pt x="5210175" y="5002950"/>
                  <a:pt x="5219700" y="5271964"/>
                </a:cubicBezTo>
                <a:cubicBezTo>
                  <a:pt x="5229225" y="5540978"/>
                  <a:pt x="4343400" y="5389847"/>
                  <a:pt x="4248150" y="5652816"/>
                </a:cubicBezTo>
                <a:cubicBezTo>
                  <a:pt x="4152900" y="5915785"/>
                  <a:pt x="4949825" y="6765145"/>
                  <a:pt x="4648200" y="6849779"/>
                </a:cubicBezTo>
                <a:cubicBezTo>
                  <a:pt x="4346575" y="6934412"/>
                  <a:pt x="2765425" y="6341976"/>
                  <a:pt x="2438400" y="6160618"/>
                </a:cubicBezTo>
                <a:cubicBezTo>
                  <a:pt x="2111375" y="5979260"/>
                  <a:pt x="2901950" y="5803947"/>
                  <a:pt x="2686050" y="5761631"/>
                </a:cubicBezTo>
                <a:cubicBezTo>
                  <a:pt x="2470150" y="5719314"/>
                  <a:pt x="1665705" y="5609820"/>
                  <a:pt x="1143000" y="5906717"/>
                </a:cubicBezTo>
                <a:cubicBezTo>
                  <a:pt x="881648" y="6055165"/>
                  <a:pt x="447466" y="6225944"/>
                  <a:pt x="12345" y="6274221"/>
                </a:cubicBezTo>
                <a:lnTo>
                  <a:pt x="0" y="627513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C4B8169D-75F1-4929-BE90-E45B3C96AE7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388431" y="1438201"/>
            <a:ext cx="2307772" cy="2459788"/>
          </a:xfrm>
          <a:custGeom>
            <a:avLst/>
            <a:gdLst>
              <a:gd name="connsiteX0" fmla="*/ 1376485 w 3077029"/>
              <a:gd name="connsiteY0" fmla="*/ 616512 h 3279717"/>
              <a:gd name="connsiteX1" fmla="*/ 1332681 w 3077029"/>
              <a:gd name="connsiteY1" fmla="*/ 634359 h 3279717"/>
              <a:gd name="connsiteX2" fmla="*/ 1316457 w 3077029"/>
              <a:gd name="connsiteY2" fmla="*/ 676543 h 3279717"/>
              <a:gd name="connsiteX3" fmla="*/ 1334302 w 3077029"/>
              <a:gd name="connsiteY3" fmla="*/ 718723 h 3279717"/>
              <a:gd name="connsiteX4" fmla="*/ 1373241 w 3077029"/>
              <a:gd name="connsiteY4" fmla="*/ 736571 h 3279717"/>
              <a:gd name="connsiteX5" fmla="*/ 1417045 w 3077029"/>
              <a:gd name="connsiteY5" fmla="*/ 718723 h 3279717"/>
              <a:gd name="connsiteX6" fmla="*/ 1434890 w 3077029"/>
              <a:gd name="connsiteY6" fmla="*/ 676543 h 3279717"/>
              <a:gd name="connsiteX7" fmla="*/ 1418666 w 3077029"/>
              <a:gd name="connsiteY7" fmla="*/ 634359 h 3279717"/>
              <a:gd name="connsiteX8" fmla="*/ 1376485 w 3077029"/>
              <a:gd name="connsiteY8" fmla="*/ 616512 h 3279717"/>
              <a:gd name="connsiteX9" fmla="*/ 2362905 w 3077029"/>
              <a:gd name="connsiteY9" fmla="*/ 61652 h 3279717"/>
              <a:gd name="connsiteX10" fmla="*/ 2362905 w 3077029"/>
              <a:gd name="connsiteY10" fmla="*/ 212535 h 3279717"/>
              <a:gd name="connsiteX11" fmla="*/ 2366149 w 3077029"/>
              <a:gd name="connsiteY11" fmla="*/ 366664 h 3279717"/>
              <a:gd name="connsiteX12" fmla="*/ 2340189 w 3077029"/>
              <a:gd name="connsiteY12" fmla="*/ 405600 h 3279717"/>
              <a:gd name="connsiteX13" fmla="*/ 1863205 w 3077029"/>
              <a:gd name="connsiteY13" fmla="*/ 704123 h 3279717"/>
              <a:gd name="connsiteX14" fmla="*/ 1840490 w 3077029"/>
              <a:gd name="connsiteY14" fmla="*/ 720347 h 3279717"/>
              <a:gd name="connsiteX15" fmla="*/ 1834001 w 3077029"/>
              <a:gd name="connsiteY15" fmla="*/ 713856 h 3279717"/>
              <a:gd name="connsiteX16" fmla="*/ 2064381 w 3077029"/>
              <a:gd name="connsiteY16" fmla="*/ 395867 h 3279717"/>
              <a:gd name="connsiteX17" fmla="*/ 2323965 w 3077029"/>
              <a:gd name="connsiteY17" fmla="*/ 103835 h 3279717"/>
              <a:gd name="connsiteX18" fmla="*/ 3070268 w 3077029"/>
              <a:gd name="connsiteY18" fmla="*/ 0 h 3279717"/>
              <a:gd name="connsiteX19" fmla="*/ 3076760 w 3077029"/>
              <a:gd name="connsiteY19" fmla="*/ 0 h 3279717"/>
              <a:gd name="connsiteX20" fmla="*/ 3044312 w 3077029"/>
              <a:gd name="connsiteY20" fmla="*/ 201179 h 3279717"/>
              <a:gd name="connsiteX21" fmla="*/ 2697117 w 3077029"/>
              <a:gd name="connsiteY21" fmla="*/ 788487 h 3279717"/>
              <a:gd name="connsiteX22" fmla="*/ 2411576 w 3077029"/>
              <a:gd name="connsiteY22" fmla="*/ 1038338 h 3279717"/>
              <a:gd name="connsiteX23" fmla="*/ 2298009 w 3077029"/>
              <a:gd name="connsiteY23" fmla="*/ 1077275 h 3279717"/>
              <a:gd name="connsiteX24" fmla="*/ 2239601 w 3077029"/>
              <a:gd name="connsiteY24" fmla="*/ 1083763 h 3279717"/>
              <a:gd name="connsiteX25" fmla="*/ 2210397 w 3077029"/>
              <a:gd name="connsiteY25" fmla="*/ 1087010 h 3279717"/>
              <a:gd name="connsiteX26" fmla="*/ 2275293 w 3077029"/>
              <a:gd name="connsiteY26" fmla="*/ 1090254 h 3279717"/>
              <a:gd name="connsiteX27" fmla="*/ 2375881 w 3077029"/>
              <a:gd name="connsiteY27" fmla="*/ 1093498 h 3279717"/>
              <a:gd name="connsiteX28" fmla="*/ 2719832 w 3077029"/>
              <a:gd name="connsiteY28" fmla="*/ 1314146 h 3279717"/>
              <a:gd name="connsiteX29" fmla="*/ 2778237 w 3077029"/>
              <a:gd name="connsiteY29" fmla="*/ 1654850 h 3279717"/>
              <a:gd name="connsiteX30" fmla="*/ 2713341 w 3077029"/>
              <a:gd name="connsiteY30" fmla="*/ 2079917 h 3279717"/>
              <a:gd name="connsiteX31" fmla="*/ 2599773 w 3077029"/>
              <a:gd name="connsiteY31" fmla="*/ 2449825 h 3279717"/>
              <a:gd name="connsiteX32" fmla="*/ 2463493 w 3077029"/>
              <a:gd name="connsiteY32" fmla="*/ 2809997 h 3279717"/>
              <a:gd name="connsiteX33" fmla="*/ 2453757 w 3077029"/>
              <a:gd name="connsiteY33" fmla="*/ 2839201 h 3279717"/>
              <a:gd name="connsiteX34" fmla="*/ 2447268 w 3077029"/>
              <a:gd name="connsiteY34" fmla="*/ 2839201 h 3279717"/>
              <a:gd name="connsiteX35" fmla="*/ 2396939 w 3077029"/>
              <a:gd name="connsiteY35" fmla="*/ 2531927 h 3279717"/>
              <a:gd name="connsiteX36" fmla="*/ 2352263 w 3077029"/>
              <a:gd name="connsiteY36" fmla="*/ 2624669 h 3279717"/>
              <a:gd name="connsiteX37" fmla="*/ 1251666 w 3077029"/>
              <a:gd name="connsiteY37" fmla="*/ 3279717 h 3279717"/>
              <a:gd name="connsiteX38" fmla="*/ 0 w 3077029"/>
              <a:gd name="connsiteY38" fmla="*/ 2028051 h 3279717"/>
              <a:gd name="connsiteX39" fmla="*/ 999412 w 3077029"/>
              <a:gd name="connsiteY39" fmla="*/ 801814 h 3279717"/>
              <a:gd name="connsiteX40" fmla="*/ 1083221 w 3077029"/>
              <a:gd name="connsiteY40" fmla="*/ 789024 h 3279717"/>
              <a:gd name="connsiteX41" fmla="*/ 1057684 w 3077029"/>
              <a:gd name="connsiteY41" fmla="*/ 781998 h 3279717"/>
              <a:gd name="connsiteX42" fmla="*/ 889766 w 3077029"/>
              <a:gd name="connsiteY42" fmla="*/ 746304 h 3279717"/>
              <a:gd name="connsiteX43" fmla="*/ 562042 w 3077029"/>
              <a:gd name="connsiteY43" fmla="*/ 697632 h 3279717"/>
              <a:gd name="connsiteX44" fmla="*/ 357619 w 3077029"/>
              <a:gd name="connsiteY44" fmla="*/ 674919 h 3279717"/>
              <a:gd name="connsiteX45" fmla="*/ 620447 w 3077029"/>
              <a:gd name="connsiteY45" fmla="*/ 652207 h 3279717"/>
              <a:gd name="connsiteX46" fmla="*/ 896255 w 3077029"/>
              <a:gd name="connsiteY46" fmla="*/ 661940 h 3279717"/>
              <a:gd name="connsiteX47" fmla="*/ 1116902 w 3077029"/>
              <a:gd name="connsiteY47" fmla="*/ 671675 h 3279717"/>
              <a:gd name="connsiteX48" fmla="*/ 1162329 w 3077029"/>
              <a:gd name="connsiteY48" fmla="*/ 652207 h 3279717"/>
              <a:gd name="connsiteX49" fmla="*/ 1240202 w 3077029"/>
              <a:gd name="connsiteY49" fmla="*/ 564596 h 3279717"/>
              <a:gd name="connsiteX50" fmla="*/ 1464094 w 3077029"/>
              <a:gd name="connsiteY50" fmla="*/ 483476 h 3279717"/>
              <a:gd name="connsiteX51" fmla="*/ 1663649 w 3077029"/>
              <a:gd name="connsiteY51" fmla="*/ 554863 h 3279717"/>
              <a:gd name="connsiteX52" fmla="*/ 1782085 w 3077029"/>
              <a:gd name="connsiteY52" fmla="*/ 733326 h 3279717"/>
              <a:gd name="connsiteX53" fmla="*/ 1791818 w 3077029"/>
              <a:gd name="connsiteY53" fmla="*/ 781999 h 3279717"/>
              <a:gd name="connsiteX54" fmla="*/ 1817777 w 3077029"/>
              <a:gd name="connsiteY54" fmla="*/ 765774 h 3279717"/>
              <a:gd name="connsiteX55" fmla="*/ 3037820 w 3077029"/>
              <a:gd name="connsiteY55" fmla="*/ 22715 h 3279717"/>
              <a:gd name="connsiteX56" fmla="*/ 3044312 w 3077029"/>
              <a:gd name="connsiteY56" fmla="*/ 19471 h 3279717"/>
              <a:gd name="connsiteX57" fmla="*/ 3070268 w 3077029"/>
              <a:gd name="connsiteY57" fmla="*/ 0 h 327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077029" h="3279717">
                <a:moveTo>
                  <a:pt x="1376485" y="616512"/>
                </a:moveTo>
                <a:cubicBezTo>
                  <a:pt x="1359178" y="616512"/>
                  <a:pt x="1344578" y="622463"/>
                  <a:pt x="1332681" y="634359"/>
                </a:cubicBezTo>
                <a:cubicBezTo>
                  <a:pt x="1320782" y="646256"/>
                  <a:pt x="1315374" y="660318"/>
                  <a:pt x="1316457" y="676543"/>
                </a:cubicBezTo>
                <a:cubicBezTo>
                  <a:pt x="1317538" y="692766"/>
                  <a:pt x="1323486" y="706827"/>
                  <a:pt x="1334302" y="718723"/>
                </a:cubicBezTo>
                <a:cubicBezTo>
                  <a:pt x="1345118" y="730623"/>
                  <a:pt x="1358097" y="736571"/>
                  <a:pt x="1373241" y="736571"/>
                </a:cubicBezTo>
                <a:cubicBezTo>
                  <a:pt x="1390545" y="736571"/>
                  <a:pt x="1405146" y="730623"/>
                  <a:pt x="1417045" y="718723"/>
                </a:cubicBezTo>
                <a:cubicBezTo>
                  <a:pt x="1428942" y="706827"/>
                  <a:pt x="1434890" y="692766"/>
                  <a:pt x="1434890" y="676543"/>
                </a:cubicBezTo>
                <a:cubicBezTo>
                  <a:pt x="1434890" y="660318"/>
                  <a:pt x="1429482" y="646256"/>
                  <a:pt x="1418666" y="634359"/>
                </a:cubicBezTo>
                <a:cubicBezTo>
                  <a:pt x="1407850" y="622463"/>
                  <a:pt x="1393790" y="616512"/>
                  <a:pt x="1376485" y="616512"/>
                </a:cubicBezTo>
                <a:close/>
                <a:moveTo>
                  <a:pt x="2362905" y="61652"/>
                </a:moveTo>
                <a:cubicBezTo>
                  <a:pt x="2362905" y="94100"/>
                  <a:pt x="2362905" y="144395"/>
                  <a:pt x="2362905" y="212535"/>
                </a:cubicBezTo>
                <a:cubicBezTo>
                  <a:pt x="2362905" y="280676"/>
                  <a:pt x="2363985" y="332052"/>
                  <a:pt x="2366149" y="366664"/>
                </a:cubicBezTo>
                <a:cubicBezTo>
                  <a:pt x="2366149" y="381807"/>
                  <a:pt x="2357496" y="394784"/>
                  <a:pt x="2340189" y="405600"/>
                </a:cubicBezTo>
                <a:cubicBezTo>
                  <a:pt x="2128197" y="539719"/>
                  <a:pt x="1969201" y="639227"/>
                  <a:pt x="1863205" y="704123"/>
                </a:cubicBezTo>
                <a:lnTo>
                  <a:pt x="1840490" y="720347"/>
                </a:lnTo>
                <a:lnTo>
                  <a:pt x="1834001" y="713856"/>
                </a:lnTo>
                <a:cubicBezTo>
                  <a:pt x="1894570" y="612187"/>
                  <a:pt x="1971365" y="506191"/>
                  <a:pt x="2064381" y="395867"/>
                </a:cubicBezTo>
                <a:cubicBezTo>
                  <a:pt x="2118461" y="328807"/>
                  <a:pt x="2204989" y="231463"/>
                  <a:pt x="2323965" y="103835"/>
                </a:cubicBezTo>
                <a:close/>
                <a:moveTo>
                  <a:pt x="3070268" y="0"/>
                </a:moveTo>
                <a:lnTo>
                  <a:pt x="3076760" y="0"/>
                </a:lnTo>
                <a:cubicBezTo>
                  <a:pt x="3078921" y="64899"/>
                  <a:pt x="3068105" y="131956"/>
                  <a:pt x="3044312" y="201179"/>
                </a:cubicBezTo>
                <a:cubicBezTo>
                  <a:pt x="2975088" y="406683"/>
                  <a:pt x="2859357" y="602451"/>
                  <a:pt x="2697117" y="788487"/>
                </a:cubicBezTo>
                <a:cubicBezTo>
                  <a:pt x="2612753" y="890159"/>
                  <a:pt x="2517573" y="973442"/>
                  <a:pt x="2411576" y="1038338"/>
                </a:cubicBezTo>
                <a:cubicBezTo>
                  <a:pt x="2368312" y="1062131"/>
                  <a:pt x="2330457" y="1075111"/>
                  <a:pt x="2298009" y="1077275"/>
                </a:cubicBezTo>
                <a:cubicBezTo>
                  <a:pt x="2285029" y="1077275"/>
                  <a:pt x="2265561" y="1079438"/>
                  <a:pt x="2239601" y="1083763"/>
                </a:cubicBezTo>
                <a:lnTo>
                  <a:pt x="2210397" y="1087010"/>
                </a:lnTo>
                <a:lnTo>
                  <a:pt x="2275293" y="1090254"/>
                </a:lnTo>
                <a:cubicBezTo>
                  <a:pt x="2320721" y="1090254"/>
                  <a:pt x="2354249" y="1091335"/>
                  <a:pt x="2375881" y="1093498"/>
                </a:cubicBezTo>
                <a:cubicBezTo>
                  <a:pt x="2535960" y="1106478"/>
                  <a:pt x="2650609" y="1180026"/>
                  <a:pt x="2719832" y="1314146"/>
                </a:cubicBezTo>
                <a:cubicBezTo>
                  <a:pt x="2763096" y="1402835"/>
                  <a:pt x="2782564" y="1516403"/>
                  <a:pt x="2778237" y="1654850"/>
                </a:cubicBezTo>
                <a:cubicBezTo>
                  <a:pt x="2776073" y="1763009"/>
                  <a:pt x="2754441" y="1904698"/>
                  <a:pt x="2713341" y="2079917"/>
                </a:cubicBezTo>
                <a:cubicBezTo>
                  <a:pt x="2685220" y="2192402"/>
                  <a:pt x="2647365" y="2315706"/>
                  <a:pt x="2599773" y="2449825"/>
                </a:cubicBezTo>
                <a:cubicBezTo>
                  <a:pt x="2571653" y="2529862"/>
                  <a:pt x="2526225" y="2649921"/>
                  <a:pt x="2463493" y="2809997"/>
                </a:cubicBezTo>
                <a:lnTo>
                  <a:pt x="2453757" y="2839201"/>
                </a:lnTo>
                <a:cubicBezTo>
                  <a:pt x="2451593" y="2841362"/>
                  <a:pt x="2449432" y="2841362"/>
                  <a:pt x="2447268" y="2839201"/>
                </a:cubicBezTo>
                <a:lnTo>
                  <a:pt x="2396939" y="2531927"/>
                </a:lnTo>
                <a:lnTo>
                  <a:pt x="2352263" y="2624669"/>
                </a:lnTo>
                <a:cubicBezTo>
                  <a:pt x="2140307" y="3014846"/>
                  <a:pt x="1726919" y="3279717"/>
                  <a:pt x="1251666" y="3279717"/>
                </a:cubicBezTo>
                <a:cubicBezTo>
                  <a:pt x="560390" y="3279717"/>
                  <a:pt x="0" y="2719327"/>
                  <a:pt x="0" y="2028051"/>
                </a:cubicBezTo>
                <a:cubicBezTo>
                  <a:pt x="0" y="1423185"/>
                  <a:pt x="429049" y="918528"/>
                  <a:pt x="999412" y="801814"/>
                </a:cubicBezTo>
                <a:lnTo>
                  <a:pt x="1083221" y="789024"/>
                </a:lnTo>
                <a:lnTo>
                  <a:pt x="1057684" y="781998"/>
                </a:lnTo>
                <a:cubicBezTo>
                  <a:pt x="1004145" y="769019"/>
                  <a:pt x="948172" y="757121"/>
                  <a:pt x="889766" y="746304"/>
                </a:cubicBezTo>
                <a:cubicBezTo>
                  <a:pt x="801074" y="728999"/>
                  <a:pt x="691833" y="712775"/>
                  <a:pt x="562042" y="697632"/>
                </a:cubicBezTo>
                <a:cubicBezTo>
                  <a:pt x="516614" y="691143"/>
                  <a:pt x="448474" y="683572"/>
                  <a:pt x="357619" y="674919"/>
                </a:cubicBezTo>
                <a:cubicBezTo>
                  <a:pt x="431167" y="655451"/>
                  <a:pt x="518778" y="647879"/>
                  <a:pt x="620447" y="652207"/>
                </a:cubicBezTo>
                <a:cubicBezTo>
                  <a:pt x="681017" y="652207"/>
                  <a:pt x="772954" y="655451"/>
                  <a:pt x="896255" y="661940"/>
                </a:cubicBezTo>
                <a:cubicBezTo>
                  <a:pt x="993599" y="668431"/>
                  <a:pt x="1067146" y="671675"/>
                  <a:pt x="1116902" y="671675"/>
                </a:cubicBezTo>
                <a:cubicBezTo>
                  <a:pt x="1134206" y="671675"/>
                  <a:pt x="1149350" y="665184"/>
                  <a:pt x="1162329" y="652207"/>
                </a:cubicBezTo>
                <a:cubicBezTo>
                  <a:pt x="1177470" y="626247"/>
                  <a:pt x="1203430" y="597044"/>
                  <a:pt x="1240202" y="564596"/>
                </a:cubicBezTo>
                <a:cubicBezTo>
                  <a:pt x="1307262" y="508355"/>
                  <a:pt x="1381893" y="481314"/>
                  <a:pt x="1464094" y="483476"/>
                </a:cubicBezTo>
                <a:cubicBezTo>
                  <a:pt x="1537642" y="483476"/>
                  <a:pt x="1604161" y="507271"/>
                  <a:pt x="1663649" y="554863"/>
                </a:cubicBezTo>
                <a:cubicBezTo>
                  <a:pt x="1723137" y="602451"/>
                  <a:pt x="1762617" y="661940"/>
                  <a:pt x="1782085" y="733326"/>
                </a:cubicBezTo>
                <a:lnTo>
                  <a:pt x="1791818" y="781999"/>
                </a:lnTo>
                <a:lnTo>
                  <a:pt x="1817777" y="765774"/>
                </a:lnTo>
                <a:cubicBezTo>
                  <a:pt x="2150909" y="555943"/>
                  <a:pt x="2557592" y="308256"/>
                  <a:pt x="3037820" y="22715"/>
                </a:cubicBezTo>
                <a:lnTo>
                  <a:pt x="3044312" y="19471"/>
                </a:lnTo>
                <a:cubicBezTo>
                  <a:pt x="3057289" y="12980"/>
                  <a:pt x="3065944" y="6491"/>
                  <a:pt x="3070268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0317B50-E672-4D9F-A14E-6951A5ACD7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360717" y="1438202"/>
            <a:ext cx="2307772" cy="2459788"/>
          </a:xfrm>
          <a:custGeom>
            <a:avLst/>
            <a:gdLst>
              <a:gd name="connsiteX0" fmla="*/ 1700544 w 3077029"/>
              <a:gd name="connsiteY0" fmla="*/ 616512 h 3279717"/>
              <a:gd name="connsiteX1" fmla="*/ 1658363 w 3077029"/>
              <a:gd name="connsiteY1" fmla="*/ 634359 h 3279717"/>
              <a:gd name="connsiteX2" fmla="*/ 1642139 w 3077029"/>
              <a:gd name="connsiteY2" fmla="*/ 676543 h 3279717"/>
              <a:gd name="connsiteX3" fmla="*/ 1659984 w 3077029"/>
              <a:gd name="connsiteY3" fmla="*/ 718723 h 3279717"/>
              <a:gd name="connsiteX4" fmla="*/ 1703788 w 3077029"/>
              <a:gd name="connsiteY4" fmla="*/ 736571 h 3279717"/>
              <a:gd name="connsiteX5" fmla="*/ 1742727 w 3077029"/>
              <a:gd name="connsiteY5" fmla="*/ 718723 h 3279717"/>
              <a:gd name="connsiteX6" fmla="*/ 1760572 w 3077029"/>
              <a:gd name="connsiteY6" fmla="*/ 676543 h 3279717"/>
              <a:gd name="connsiteX7" fmla="*/ 1744348 w 3077029"/>
              <a:gd name="connsiteY7" fmla="*/ 634359 h 3279717"/>
              <a:gd name="connsiteX8" fmla="*/ 1700544 w 3077029"/>
              <a:gd name="connsiteY8" fmla="*/ 616512 h 3279717"/>
              <a:gd name="connsiteX9" fmla="*/ 714125 w 3077029"/>
              <a:gd name="connsiteY9" fmla="*/ 61652 h 3279717"/>
              <a:gd name="connsiteX10" fmla="*/ 753064 w 3077029"/>
              <a:gd name="connsiteY10" fmla="*/ 103835 h 3279717"/>
              <a:gd name="connsiteX11" fmla="*/ 1012648 w 3077029"/>
              <a:gd name="connsiteY11" fmla="*/ 395867 h 3279717"/>
              <a:gd name="connsiteX12" fmla="*/ 1243028 w 3077029"/>
              <a:gd name="connsiteY12" fmla="*/ 713856 h 3279717"/>
              <a:gd name="connsiteX13" fmla="*/ 1236540 w 3077029"/>
              <a:gd name="connsiteY13" fmla="*/ 720347 h 3279717"/>
              <a:gd name="connsiteX14" fmla="*/ 1213824 w 3077029"/>
              <a:gd name="connsiteY14" fmla="*/ 704123 h 3279717"/>
              <a:gd name="connsiteX15" fmla="*/ 736840 w 3077029"/>
              <a:gd name="connsiteY15" fmla="*/ 405600 h 3279717"/>
              <a:gd name="connsiteX16" fmla="*/ 710881 w 3077029"/>
              <a:gd name="connsiteY16" fmla="*/ 366664 h 3279717"/>
              <a:gd name="connsiteX17" fmla="*/ 714125 w 3077029"/>
              <a:gd name="connsiteY17" fmla="*/ 212535 h 3279717"/>
              <a:gd name="connsiteX18" fmla="*/ 714125 w 3077029"/>
              <a:gd name="connsiteY18" fmla="*/ 61652 h 3279717"/>
              <a:gd name="connsiteX19" fmla="*/ 270 w 3077029"/>
              <a:gd name="connsiteY19" fmla="*/ 0 h 3279717"/>
              <a:gd name="connsiteX20" fmla="*/ 6761 w 3077029"/>
              <a:gd name="connsiteY20" fmla="*/ 0 h 3279717"/>
              <a:gd name="connsiteX21" fmla="*/ 32717 w 3077029"/>
              <a:gd name="connsiteY21" fmla="*/ 19471 h 3279717"/>
              <a:gd name="connsiteX22" fmla="*/ 39209 w 3077029"/>
              <a:gd name="connsiteY22" fmla="*/ 22715 h 3279717"/>
              <a:gd name="connsiteX23" fmla="*/ 1259252 w 3077029"/>
              <a:gd name="connsiteY23" fmla="*/ 765774 h 3279717"/>
              <a:gd name="connsiteX24" fmla="*/ 1285211 w 3077029"/>
              <a:gd name="connsiteY24" fmla="*/ 781999 h 3279717"/>
              <a:gd name="connsiteX25" fmla="*/ 1294944 w 3077029"/>
              <a:gd name="connsiteY25" fmla="*/ 733326 h 3279717"/>
              <a:gd name="connsiteX26" fmla="*/ 1413380 w 3077029"/>
              <a:gd name="connsiteY26" fmla="*/ 554863 h 3279717"/>
              <a:gd name="connsiteX27" fmla="*/ 1612935 w 3077029"/>
              <a:gd name="connsiteY27" fmla="*/ 483476 h 3279717"/>
              <a:gd name="connsiteX28" fmla="*/ 1836827 w 3077029"/>
              <a:gd name="connsiteY28" fmla="*/ 564596 h 3279717"/>
              <a:gd name="connsiteX29" fmla="*/ 1914700 w 3077029"/>
              <a:gd name="connsiteY29" fmla="*/ 652207 h 3279717"/>
              <a:gd name="connsiteX30" fmla="*/ 1960128 w 3077029"/>
              <a:gd name="connsiteY30" fmla="*/ 671675 h 3279717"/>
              <a:gd name="connsiteX31" fmla="*/ 2180775 w 3077029"/>
              <a:gd name="connsiteY31" fmla="*/ 661940 h 3279717"/>
              <a:gd name="connsiteX32" fmla="*/ 2456583 w 3077029"/>
              <a:gd name="connsiteY32" fmla="*/ 652207 h 3279717"/>
              <a:gd name="connsiteX33" fmla="*/ 2719411 w 3077029"/>
              <a:gd name="connsiteY33" fmla="*/ 674919 h 3279717"/>
              <a:gd name="connsiteX34" fmla="*/ 2514987 w 3077029"/>
              <a:gd name="connsiteY34" fmla="*/ 697632 h 3279717"/>
              <a:gd name="connsiteX35" fmla="*/ 2187263 w 3077029"/>
              <a:gd name="connsiteY35" fmla="*/ 746304 h 3279717"/>
              <a:gd name="connsiteX36" fmla="*/ 2019345 w 3077029"/>
              <a:gd name="connsiteY36" fmla="*/ 781998 h 3279717"/>
              <a:gd name="connsiteX37" fmla="*/ 1993809 w 3077029"/>
              <a:gd name="connsiteY37" fmla="*/ 789024 h 3279717"/>
              <a:gd name="connsiteX38" fmla="*/ 2077618 w 3077029"/>
              <a:gd name="connsiteY38" fmla="*/ 801814 h 3279717"/>
              <a:gd name="connsiteX39" fmla="*/ 3077029 w 3077029"/>
              <a:gd name="connsiteY39" fmla="*/ 2028051 h 3279717"/>
              <a:gd name="connsiteX40" fmla="*/ 1825363 w 3077029"/>
              <a:gd name="connsiteY40" fmla="*/ 3279717 h 3279717"/>
              <a:gd name="connsiteX41" fmla="*/ 724766 w 3077029"/>
              <a:gd name="connsiteY41" fmla="*/ 2624669 h 3279717"/>
              <a:gd name="connsiteX42" fmla="*/ 680090 w 3077029"/>
              <a:gd name="connsiteY42" fmla="*/ 2531927 h 3279717"/>
              <a:gd name="connsiteX43" fmla="*/ 629761 w 3077029"/>
              <a:gd name="connsiteY43" fmla="*/ 2839201 h 3279717"/>
              <a:gd name="connsiteX44" fmla="*/ 623272 w 3077029"/>
              <a:gd name="connsiteY44" fmla="*/ 2839201 h 3279717"/>
              <a:gd name="connsiteX45" fmla="*/ 613537 w 3077029"/>
              <a:gd name="connsiteY45" fmla="*/ 2809997 h 3279717"/>
              <a:gd name="connsiteX46" fmla="*/ 477256 w 3077029"/>
              <a:gd name="connsiteY46" fmla="*/ 2449825 h 3279717"/>
              <a:gd name="connsiteX47" fmla="*/ 363688 w 3077029"/>
              <a:gd name="connsiteY47" fmla="*/ 2079917 h 3279717"/>
              <a:gd name="connsiteX48" fmla="*/ 298792 w 3077029"/>
              <a:gd name="connsiteY48" fmla="*/ 1654850 h 3279717"/>
              <a:gd name="connsiteX49" fmla="*/ 357197 w 3077029"/>
              <a:gd name="connsiteY49" fmla="*/ 1314146 h 3279717"/>
              <a:gd name="connsiteX50" fmla="*/ 701148 w 3077029"/>
              <a:gd name="connsiteY50" fmla="*/ 1093498 h 3279717"/>
              <a:gd name="connsiteX51" fmla="*/ 801736 w 3077029"/>
              <a:gd name="connsiteY51" fmla="*/ 1090254 h 3279717"/>
              <a:gd name="connsiteX52" fmla="*/ 866632 w 3077029"/>
              <a:gd name="connsiteY52" fmla="*/ 1087010 h 3279717"/>
              <a:gd name="connsiteX53" fmla="*/ 837428 w 3077029"/>
              <a:gd name="connsiteY53" fmla="*/ 1083763 h 3279717"/>
              <a:gd name="connsiteX54" fmla="*/ 779021 w 3077029"/>
              <a:gd name="connsiteY54" fmla="*/ 1077275 h 3279717"/>
              <a:gd name="connsiteX55" fmla="*/ 665453 w 3077029"/>
              <a:gd name="connsiteY55" fmla="*/ 1038338 h 3279717"/>
              <a:gd name="connsiteX56" fmla="*/ 379912 w 3077029"/>
              <a:gd name="connsiteY56" fmla="*/ 788487 h 3279717"/>
              <a:gd name="connsiteX57" fmla="*/ 32717 w 3077029"/>
              <a:gd name="connsiteY57" fmla="*/ 201179 h 3279717"/>
              <a:gd name="connsiteX58" fmla="*/ 270 w 3077029"/>
              <a:gd name="connsiteY58" fmla="*/ 0 h 327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077029" h="3279717">
                <a:moveTo>
                  <a:pt x="1700544" y="616512"/>
                </a:moveTo>
                <a:cubicBezTo>
                  <a:pt x="1683239" y="616512"/>
                  <a:pt x="1669179" y="622463"/>
                  <a:pt x="1658363" y="634359"/>
                </a:cubicBezTo>
                <a:cubicBezTo>
                  <a:pt x="1647547" y="646256"/>
                  <a:pt x="1642139" y="660318"/>
                  <a:pt x="1642139" y="676543"/>
                </a:cubicBezTo>
                <a:cubicBezTo>
                  <a:pt x="1642139" y="692766"/>
                  <a:pt x="1648088" y="706827"/>
                  <a:pt x="1659984" y="718723"/>
                </a:cubicBezTo>
                <a:cubicBezTo>
                  <a:pt x="1671883" y="730623"/>
                  <a:pt x="1686484" y="736571"/>
                  <a:pt x="1703788" y="736571"/>
                </a:cubicBezTo>
                <a:cubicBezTo>
                  <a:pt x="1718932" y="736571"/>
                  <a:pt x="1731911" y="730623"/>
                  <a:pt x="1742727" y="718723"/>
                </a:cubicBezTo>
                <a:cubicBezTo>
                  <a:pt x="1753543" y="706827"/>
                  <a:pt x="1759492" y="692766"/>
                  <a:pt x="1760572" y="676543"/>
                </a:cubicBezTo>
                <a:cubicBezTo>
                  <a:pt x="1761655" y="660318"/>
                  <a:pt x="1756247" y="646256"/>
                  <a:pt x="1744348" y="634359"/>
                </a:cubicBezTo>
                <a:cubicBezTo>
                  <a:pt x="1732451" y="622463"/>
                  <a:pt x="1717851" y="616512"/>
                  <a:pt x="1700544" y="616512"/>
                </a:cubicBezTo>
                <a:close/>
                <a:moveTo>
                  <a:pt x="714125" y="61652"/>
                </a:moveTo>
                <a:lnTo>
                  <a:pt x="753064" y="103835"/>
                </a:lnTo>
                <a:cubicBezTo>
                  <a:pt x="872040" y="231463"/>
                  <a:pt x="958568" y="328807"/>
                  <a:pt x="1012648" y="395867"/>
                </a:cubicBezTo>
                <a:cubicBezTo>
                  <a:pt x="1105665" y="506191"/>
                  <a:pt x="1182460" y="612187"/>
                  <a:pt x="1243028" y="713856"/>
                </a:cubicBezTo>
                <a:lnTo>
                  <a:pt x="1236540" y="720347"/>
                </a:lnTo>
                <a:lnTo>
                  <a:pt x="1213824" y="704123"/>
                </a:lnTo>
                <a:cubicBezTo>
                  <a:pt x="1107828" y="639227"/>
                  <a:pt x="948832" y="539719"/>
                  <a:pt x="736840" y="405600"/>
                </a:cubicBezTo>
                <a:cubicBezTo>
                  <a:pt x="719533" y="394784"/>
                  <a:pt x="710881" y="381807"/>
                  <a:pt x="710881" y="366664"/>
                </a:cubicBezTo>
                <a:cubicBezTo>
                  <a:pt x="713044" y="332052"/>
                  <a:pt x="714125" y="280676"/>
                  <a:pt x="714125" y="212535"/>
                </a:cubicBezTo>
                <a:cubicBezTo>
                  <a:pt x="714125" y="144395"/>
                  <a:pt x="714125" y="94100"/>
                  <a:pt x="714125" y="61652"/>
                </a:cubicBezTo>
                <a:close/>
                <a:moveTo>
                  <a:pt x="270" y="0"/>
                </a:moveTo>
                <a:lnTo>
                  <a:pt x="6761" y="0"/>
                </a:lnTo>
                <a:cubicBezTo>
                  <a:pt x="11085" y="6491"/>
                  <a:pt x="19741" y="12980"/>
                  <a:pt x="32717" y="19471"/>
                </a:cubicBezTo>
                <a:lnTo>
                  <a:pt x="39209" y="22715"/>
                </a:lnTo>
                <a:cubicBezTo>
                  <a:pt x="519437" y="308256"/>
                  <a:pt x="926120" y="555943"/>
                  <a:pt x="1259252" y="765774"/>
                </a:cubicBezTo>
                <a:lnTo>
                  <a:pt x="1285211" y="781999"/>
                </a:lnTo>
                <a:lnTo>
                  <a:pt x="1294944" y="733326"/>
                </a:lnTo>
                <a:cubicBezTo>
                  <a:pt x="1314413" y="661940"/>
                  <a:pt x="1353892" y="602451"/>
                  <a:pt x="1413380" y="554863"/>
                </a:cubicBezTo>
                <a:cubicBezTo>
                  <a:pt x="1472868" y="507271"/>
                  <a:pt x="1539387" y="483476"/>
                  <a:pt x="1612935" y="483476"/>
                </a:cubicBezTo>
                <a:cubicBezTo>
                  <a:pt x="1695136" y="481314"/>
                  <a:pt x="1769767" y="508355"/>
                  <a:pt x="1836827" y="564596"/>
                </a:cubicBezTo>
                <a:cubicBezTo>
                  <a:pt x="1873600" y="597044"/>
                  <a:pt x="1899559" y="626247"/>
                  <a:pt x="1914700" y="652207"/>
                </a:cubicBezTo>
                <a:cubicBezTo>
                  <a:pt x="1927680" y="665184"/>
                  <a:pt x="1942823" y="671675"/>
                  <a:pt x="1960128" y="671675"/>
                </a:cubicBezTo>
                <a:cubicBezTo>
                  <a:pt x="2009883" y="671675"/>
                  <a:pt x="2083431" y="668431"/>
                  <a:pt x="2180775" y="661940"/>
                </a:cubicBezTo>
                <a:cubicBezTo>
                  <a:pt x="2304075" y="655451"/>
                  <a:pt x="2396012" y="652207"/>
                  <a:pt x="2456583" y="652207"/>
                </a:cubicBezTo>
                <a:cubicBezTo>
                  <a:pt x="2558251" y="647879"/>
                  <a:pt x="2645862" y="655451"/>
                  <a:pt x="2719411" y="674919"/>
                </a:cubicBezTo>
                <a:cubicBezTo>
                  <a:pt x="2628556" y="683572"/>
                  <a:pt x="2560415" y="691143"/>
                  <a:pt x="2514987" y="697632"/>
                </a:cubicBezTo>
                <a:cubicBezTo>
                  <a:pt x="2385196" y="712775"/>
                  <a:pt x="2275955" y="728999"/>
                  <a:pt x="2187263" y="746304"/>
                </a:cubicBezTo>
                <a:cubicBezTo>
                  <a:pt x="2128857" y="757121"/>
                  <a:pt x="2072885" y="769019"/>
                  <a:pt x="2019345" y="781998"/>
                </a:cubicBezTo>
                <a:lnTo>
                  <a:pt x="1993809" y="789024"/>
                </a:lnTo>
                <a:lnTo>
                  <a:pt x="2077618" y="801814"/>
                </a:lnTo>
                <a:cubicBezTo>
                  <a:pt x="2647981" y="918528"/>
                  <a:pt x="3077029" y="1423185"/>
                  <a:pt x="3077029" y="2028051"/>
                </a:cubicBezTo>
                <a:cubicBezTo>
                  <a:pt x="3077029" y="2719327"/>
                  <a:pt x="2516639" y="3279717"/>
                  <a:pt x="1825363" y="3279717"/>
                </a:cubicBezTo>
                <a:cubicBezTo>
                  <a:pt x="1350111" y="3279717"/>
                  <a:pt x="936723" y="3014846"/>
                  <a:pt x="724766" y="2624669"/>
                </a:cubicBezTo>
                <a:lnTo>
                  <a:pt x="680090" y="2531927"/>
                </a:lnTo>
                <a:lnTo>
                  <a:pt x="629761" y="2839201"/>
                </a:lnTo>
                <a:cubicBezTo>
                  <a:pt x="627597" y="2841362"/>
                  <a:pt x="625436" y="2841362"/>
                  <a:pt x="623272" y="2839201"/>
                </a:cubicBezTo>
                <a:lnTo>
                  <a:pt x="613537" y="2809997"/>
                </a:lnTo>
                <a:cubicBezTo>
                  <a:pt x="550804" y="2649921"/>
                  <a:pt x="505377" y="2529862"/>
                  <a:pt x="477256" y="2449825"/>
                </a:cubicBezTo>
                <a:cubicBezTo>
                  <a:pt x="429665" y="2315706"/>
                  <a:pt x="391809" y="2192402"/>
                  <a:pt x="363688" y="2079917"/>
                </a:cubicBezTo>
                <a:cubicBezTo>
                  <a:pt x="322588" y="1904698"/>
                  <a:pt x="300956" y="1763009"/>
                  <a:pt x="298792" y="1654850"/>
                </a:cubicBezTo>
                <a:cubicBezTo>
                  <a:pt x="294465" y="1516403"/>
                  <a:pt x="313933" y="1402835"/>
                  <a:pt x="357197" y="1314146"/>
                </a:cubicBezTo>
                <a:cubicBezTo>
                  <a:pt x="426421" y="1180026"/>
                  <a:pt x="541069" y="1106478"/>
                  <a:pt x="701148" y="1093498"/>
                </a:cubicBezTo>
                <a:cubicBezTo>
                  <a:pt x="722780" y="1091335"/>
                  <a:pt x="756308" y="1090254"/>
                  <a:pt x="801736" y="1090254"/>
                </a:cubicBezTo>
                <a:lnTo>
                  <a:pt x="866632" y="1087010"/>
                </a:lnTo>
                <a:lnTo>
                  <a:pt x="837428" y="1083763"/>
                </a:lnTo>
                <a:cubicBezTo>
                  <a:pt x="811469" y="1079438"/>
                  <a:pt x="792000" y="1077275"/>
                  <a:pt x="779021" y="1077275"/>
                </a:cubicBezTo>
                <a:cubicBezTo>
                  <a:pt x="746573" y="1075111"/>
                  <a:pt x="708717" y="1062131"/>
                  <a:pt x="665453" y="1038338"/>
                </a:cubicBezTo>
                <a:cubicBezTo>
                  <a:pt x="559457" y="973442"/>
                  <a:pt x="464276" y="890159"/>
                  <a:pt x="379912" y="788487"/>
                </a:cubicBezTo>
                <a:cubicBezTo>
                  <a:pt x="217673" y="602451"/>
                  <a:pt x="101941" y="406683"/>
                  <a:pt x="32717" y="201179"/>
                </a:cubicBezTo>
                <a:cubicBezTo>
                  <a:pt x="8925" y="131956"/>
                  <a:pt x="-1891" y="64899"/>
                  <a:pt x="270" y="0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B9AB87-C8F8-4909-8ABB-0B209127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66059"/>
            <a:ext cx="7886700" cy="701959"/>
          </a:xfrm>
          <a:prstGeom prst="rect">
            <a:avLst/>
          </a:prstGeom>
        </p:spPr>
        <p:txBody>
          <a:bodyPr lIns="77920" tIns="38960" rIns="77920" bIns="38960" anchor="ctr"/>
          <a:lstStyle>
            <a:lvl1pPr algn="ctr">
              <a:defRPr sz="3000">
                <a:latin typeface="Merriweather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="" xmlns:a16="http://schemas.microsoft.com/office/drawing/2014/main" id="{E9B64851-94F6-46F6-8F54-D1686B93070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53697" y="3966642"/>
            <a:ext cx="2101874" cy="84703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="" xmlns:a16="http://schemas.microsoft.com/office/drawing/2014/main" id="{4EDB2056-8A5E-417F-A7D9-1D1CDE43E4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88429" y="3966642"/>
            <a:ext cx="2101874" cy="847031"/>
          </a:xfrm>
          <a:prstGeom prst="rect">
            <a:avLst/>
          </a:prstGeom>
        </p:spPr>
        <p:txBody>
          <a:bodyPr lIns="77920" tIns="38960" rIns="77920" bIns="38960" anchor="t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82629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" grpId="0"/>
      <p:bldP spid="5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4E9F331-AF1C-4467-B0AF-D46C4B93A0E6}"/>
              </a:ext>
            </a:extLst>
          </p:cNvPr>
          <p:cNvSpPr/>
          <p:nvPr userDrawn="1"/>
        </p:nvSpPr>
        <p:spPr>
          <a:xfrm>
            <a:off x="0" y="738554"/>
            <a:ext cx="9144000" cy="4404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6B3B432-48F2-49D2-87DA-D29C8A382E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2217" y="1076178"/>
            <a:ext cx="3327511" cy="3006969"/>
          </a:xfrm>
          <a:custGeom>
            <a:avLst/>
            <a:gdLst>
              <a:gd name="connsiteX0" fmla="*/ 0 w 9439422"/>
              <a:gd name="connsiteY0" fmla="*/ 0 h 4009292"/>
              <a:gd name="connsiteX1" fmla="*/ 9439422 w 9439422"/>
              <a:gd name="connsiteY1" fmla="*/ 0 h 4009292"/>
              <a:gd name="connsiteX2" fmla="*/ 9439422 w 9439422"/>
              <a:gd name="connsiteY2" fmla="*/ 4009292 h 4009292"/>
              <a:gd name="connsiteX3" fmla="*/ 0 w 9439422"/>
              <a:gd name="connsiteY3" fmla="*/ 4009292 h 400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9422" h="4009292">
                <a:moveTo>
                  <a:pt x="0" y="0"/>
                </a:moveTo>
                <a:lnTo>
                  <a:pt x="9439422" y="0"/>
                </a:lnTo>
                <a:lnTo>
                  <a:pt x="9439422" y="4009292"/>
                </a:lnTo>
                <a:lnTo>
                  <a:pt x="0" y="4009292"/>
                </a:ln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BED3F91-96DA-4CB9-98A3-CD894AB295F4}"/>
              </a:ext>
            </a:extLst>
          </p:cNvPr>
          <p:cNvGrpSpPr/>
          <p:nvPr userDrawn="1"/>
        </p:nvGrpSpPr>
        <p:grpSpPr>
          <a:xfrm>
            <a:off x="0" y="390380"/>
            <a:ext cx="9144000" cy="348174"/>
            <a:chOff x="0" y="520506"/>
            <a:chExt cx="12192000" cy="464232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2119628-1591-4F7C-B0B4-E03C7651D8DB}"/>
                </a:ext>
              </a:extLst>
            </p:cNvPr>
            <p:cNvSpPr/>
            <p:nvPr userDrawn="1"/>
          </p:nvSpPr>
          <p:spPr>
            <a:xfrm>
              <a:off x="0" y="520506"/>
              <a:ext cx="12192000" cy="4642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69E9356D-0EEF-4E3A-9E42-3EF666C4D28F}"/>
                </a:ext>
              </a:extLst>
            </p:cNvPr>
            <p:cNvSpPr/>
            <p:nvPr userDrawn="1"/>
          </p:nvSpPr>
          <p:spPr>
            <a:xfrm>
              <a:off x="365760" y="661182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7DCB8A8E-5E5F-4317-8D66-5CB30534166A}"/>
                </a:ext>
              </a:extLst>
            </p:cNvPr>
            <p:cNvSpPr/>
            <p:nvPr userDrawn="1"/>
          </p:nvSpPr>
          <p:spPr>
            <a:xfrm>
              <a:off x="731520" y="661182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D779A461-A066-4365-AA36-E4DB70FC2B52}"/>
                </a:ext>
              </a:extLst>
            </p:cNvPr>
            <p:cNvSpPr/>
            <p:nvPr userDrawn="1"/>
          </p:nvSpPr>
          <p:spPr>
            <a:xfrm>
              <a:off x="1097280" y="661182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678473C1-871B-4443-BB05-78D426495E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4275" y="1076178"/>
            <a:ext cx="3327511" cy="3006969"/>
          </a:xfrm>
          <a:custGeom>
            <a:avLst/>
            <a:gdLst>
              <a:gd name="connsiteX0" fmla="*/ 0 w 9439422"/>
              <a:gd name="connsiteY0" fmla="*/ 0 h 4009292"/>
              <a:gd name="connsiteX1" fmla="*/ 9439422 w 9439422"/>
              <a:gd name="connsiteY1" fmla="*/ 0 h 4009292"/>
              <a:gd name="connsiteX2" fmla="*/ 9439422 w 9439422"/>
              <a:gd name="connsiteY2" fmla="*/ 4009292 h 4009292"/>
              <a:gd name="connsiteX3" fmla="*/ 0 w 9439422"/>
              <a:gd name="connsiteY3" fmla="*/ 4009292 h 400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9422" h="4009292">
                <a:moveTo>
                  <a:pt x="0" y="0"/>
                </a:moveTo>
                <a:lnTo>
                  <a:pt x="9439422" y="0"/>
                </a:lnTo>
                <a:lnTo>
                  <a:pt x="9439422" y="4009292"/>
                </a:lnTo>
                <a:lnTo>
                  <a:pt x="0" y="4009292"/>
                </a:ln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326885-4EE8-4310-8A4D-415BF0294E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8517" y="459817"/>
            <a:ext cx="1793270" cy="2093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389600" indent="0" algn="ctr">
              <a:buNone/>
              <a:defRPr sz="900"/>
            </a:lvl2pPr>
          </a:lstStyle>
          <a:p>
            <a:pPr lvl="0"/>
            <a:r>
              <a:rPr lang="en-US"/>
              <a:t>PRO PRESENTATION PACK</a:t>
            </a:r>
          </a:p>
        </p:txBody>
      </p:sp>
    </p:spTree>
    <p:extLst>
      <p:ext uri="{BB962C8B-B14F-4D97-AF65-F5344CB8AC3E}">
        <p14:creationId xmlns:p14="http://schemas.microsoft.com/office/powerpoint/2010/main" val="395495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4E9F331-AF1C-4467-B0AF-D46C4B93A0E6}"/>
              </a:ext>
            </a:extLst>
          </p:cNvPr>
          <p:cNvSpPr/>
          <p:nvPr userDrawn="1"/>
        </p:nvSpPr>
        <p:spPr>
          <a:xfrm>
            <a:off x="0" y="738554"/>
            <a:ext cx="9144000" cy="4404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E74190EB-A8C6-4BF8-BD87-6AD6DFCF6AE7}"/>
              </a:ext>
            </a:extLst>
          </p:cNvPr>
          <p:cNvCxnSpPr/>
          <p:nvPr userDrawn="1"/>
        </p:nvCxnSpPr>
        <p:spPr>
          <a:xfrm>
            <a:off x="2519876" y="4278338"/>
            <a:ext cx="4104249" cy="0"/>
          </a:xfrm>
          <a:prstGeom prst="straightConnector1">
            <a:avLst/>
          </a:prstGeom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6B3B432-48F2-49D2-87DA-D29C8A382E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2217" y="1076178"/>
            <a:ext cx="7079566" cy="3006969"/>
          </a:xfrm>
          <a:custGeom>
            <a:avLst/>
            <a:gdLst>
              <a:gd name="connsiteX0" fmla="*/ 0 w 9439422"/>
              <a:gd name="connsiteY0" fmla="*/ 0 h 4009292"/>
              <a:gd name="connsiteX1" fmla="*/ 9439422 w 9439422"/>
              <a:gd name="connsiteY1" fmla="*/ 0 h 4009292"/>
              <a:gd name="connsiteX2" fmla="*/ 9439422 w 9439422"/>
              <a:gd name="connsiteY2" fmla="*/ 4009292 h 4009292"/>
              <a:gd name="connsiteX3" fmla="*/ 0 w 9439422"/>
              <a:gd name="connsiteY3" fmla="*/ 4009292 h 400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9422" h="4009292">
                <a:moveTo>
                  <a:pt x="0" y="0"/>
                </a:moveTo>
                <a:lnTo>
                  <a:pt x="9439422" y="0"/>
                </a:lnTo>
                <a:lnTo>
                  <a:pt x="9439422" y="4009292"/>
                </a:lnTo>
                <a:lnTo>
                  <a:pt x="0" y="4009292"/>
                </a:lnTo>
                <a:close/>
              </a:path>
            </a:pathLst>
          </a:custGeom>
        </p:spPr>
        <p:txBody>
          <a:bodyPr wrap="square" lIns="77920" tIns="38960" rIns="77920" bIns="3896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0F8A74D-205D-4E8A-A18E-3978661BB865}"/>
              </a:ext>
            </a:extLst>
          </p:cNvPr>
          <p:cNvGrpSpPr/>
          <p:nvPr userDrawn="1"/>
        </p:nvGrpSpPr>
        <p:grpSpPr>
          <a:xfrm>
            <a:off x="0" y="390380"/>
            <a:ext cx="9144000" cy="348174"/>
            <a:chOff x="0" y="520506"/>
            <a:chExt cx="12192000" cy="46423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DFE069F-E6EC-4DBD-BEE7-346A9C796275}"/>
                </a:ext>
              </a:extLst>
            </p:cNvPr>
            <p:cNvSpPr/>
            <p:nvPr userDrawn="1"/>
          </p:nvSpPr>
          <p:spPr>
            <a:xfrm>
              <a:off x="0" y="520506"/>
              <a:ext cx="12192000" cy="4642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6AA5CF1C-46F4-4AB5-A8BE-4E3274C4D703}"/>
                </a:ext>
              </a:extLst>
            </p:cNvPr>
            <p:cNvSpPr/>
            <p:nvPr userDrawn="1"/>
          </p:nvSpPr>
          <p:spPr>
            <a:xfrm>
              <a:off x="365760" y="661182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63805DBB-EE73-4E97-9EEB-8700A96D1782}"/>
                </a:ext>
              </a:extLst>
            </p:cNvPr>
            <p:cNvSpPr/>
            <p:nvPr userDrawn="1"/>
          </p:nvSpPr>
          <p:spPr>
            <a:xfrm>
              <a:off x="731520" y="661182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1FF6FDA1-652D-4C0F-8927-683870E7ECCC}"/>
                </a:ext>
              </a:extLst>
            </p:cNvPr>
            <p:cNvSpPr/>
            <p:nvPr userDrawn="1"/>
          </p:nvSpPr>
          <p:spPr>
            <a:xfrm>
              <a:off x="1097280" y="661182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6F822FC3-795F-44AF-B08A-0F634EC969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8517" y="459817"/>
            <a:ext cx="1793270" cy="2093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389600" indent="0" algn="ctr">
              <a:buNone/>
              <a:defRPr sz="900"/>
            </a:lvl2pPr>
          </a:lstStyle>
          <a:p>
            <a:pPr lvl="0"/>
            <a:r>
              <a:rPr lang="en-US"/>
              <a:t>PRO PRESENTATION PACK</a:t>
            </a:r>
          </a:p>
        </p:txBody>
      </p:sp>
    </p:spTree>
    <p:extLst>
      <p:ext uri="{BB962C8B-B14F-4D97-AF65-F5344CB8AC3E}">
        <p14:creationId xmlns:p14="http://schemas.microsoft.com/office/powerpoint/2010/main" val="80839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4E9F331-AF1C-4467-B0AF-D46C4B93A0E6}"/>
              </a:ext>
            </a:extLst>
          </p:cNvPr>
          <p:cNvSpPr/>
          <p:nvPr userDrawn="1"/>
        </p:nvSpPr>
        <p:spPr>
          <a:xfrm>
            <a:off x="0" y="738554"/>
            <a:ext cx="9144000" cy="44049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3" name="Media Placeholder 4">
            <a:extLst>
              <a:ext uri="{FF2B5EF4-FFF2-40B4-BE49-F238E27FC236}">
                <a16:creationId xmlns="" xmlns:a16="http://schemas.microsoft.com/office/drawing/2014/main" id="{6C4C2655-416C-4CA8-A298-C92F22DF6DF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1033463" y="1075136"/>
            <a:ext cx="7053262" cy="3039665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EA4D3D0-FF12-4969-8F77-C556D4A18E0B}"/>
              </a:ext>
            </a:extLst>
          </p:cNvPr>
          <p:cNvGrpSpPr/>
          <p:nvPr userDrawn="1"/>
        </p:nvGrpSpPr>
        <p:grpSpPr>
          <a:xfrm>
            <a:off x="0" y="390380"/>
            <a:ext cx="9144000" cy="348174"/>
            <a:chOff x="0" y="520506"/>
            <a:chExt cx="12192000" cy="464232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9EF8ED0-1179-447A-B4BE-C6F82698C51F}"/>
                </a:ext>
              </a:extLst>
            </p:cNvPr>
            <p:cNvSpPr/>
            <p:nvPr userDrawn="1"/>
          </p:nvSpPr>
          <p:spPr>
            <a:xfrm>
              <a:off x="0" y="520506"/>
              <a:ext cx="12192000" cy="4642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A9EC7AA5-1E88-4F9A-BC34-F5C6A43D0E6C}"/>
                </a:ext>
              </a:extLst>
            </p:cNvPr>
            <p:cNvSpPr/>
            <p:nvPr userDrawn="1"/>
          </p:nvSpPr>
          <p:spPr>
            <a:xfrm>
              <a:off x="365760" y="661182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A70A2EB-C4E6-457D-B3C4-C7758BC42C6F}"/>
                </a:ext>
              </a:extLst>
            </p:cNvPr>
            <p:cNvSpPr/>
            <p:nvPr userDrawn="1"/>
          </p:nvSpPr>
          <p:spPr>
            <a:xfrm>
              <a:off x="731520" y="661182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FC277CE7-40BE-473F-9C6C-44726702D33F}"/>
                </a:ext>
              </a:extLst>
            </p:cNvPr>
            <p:cNvSpPr/>
            <p:nvPr userDrawn="1"/>
          </p:nvSpPr>
          <p:spPr>
            <a:xfrm>
              <a:off x="1097280" y="661182"/>
              <a:ext cx="182880" cy="18288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5ECF2006-ED0F-42C1-9F8F-B7F7480791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8517" y="459817"/>
            <a:ext cx="1793270" cy="209300"/>
          </a:xfrm>
          <a:prstGeom prst="rect">
            <a:avLst/>
          </a:prstGeom>
        </p:spPr>
        <p:txBody>
          <a:bodyPr lIns="77920" tIns="38960" rIns="77920" bIns="3896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389600" indent="0" algn="ctr">
              <a:buNone/>
              <a:defRPr sz="900"/>
            </a:lvl2pPr>
          </a:lstStyle>
          <a:p>
            <a:pPr lvl="0"/>
            <a:r>
              <a:rPr lang="en-US"/>
              <a:t>PRO PRESENTATION PACK</a:t>
            </a:r>
          </a:p>
        </p:txBody>
      </p:sp>
    </p:spTree>
    <p:extLst>
      <p:ext uri="{BB962C8B-B14F-4D97-AF65-F5344CB8AC3E}">
        <p14:creationId xmlns:p14="http://schemas.microsoft.com/office/powerpoint/2010/main" val="379095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0682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89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7602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920" tIns="38960" rIns="77920" bIns="3896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lIns="77920" tIns="38960" rIns="77920" bIns="3896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77920" tIns="38960" rIns="77920" bIns="38960"/>
          <a:lstStyle/>
          <a:p>
            <a:fld id="{F5245E09-65AB-794F-B935-AA7329C5BDE5}" type="datetimeFigureOut">
              <a:rPr lang="en-US" smtClean="0"/>
              <a:t>9/15/21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77920" tIns="38960" rIns="77920" bIns="3896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77920" tIns="38960" rIns="77920" bIns="38960"/>
          <a:lstStyle/>
          <a:p>
            <a:fld id="{D01BCFDE-004F-7746-AE0B-7C10885E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3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97" Type="http://schemas.openxmlformats.org/officeDocument/2006/relationships/slideLayout" Target="../slideLayouts/slideLayout97.xml"/><Relationship Id="rId98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68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826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840" r:id="rId15"/>
    <p:sldLayoutId id="2147483744" r:id="rId16"/>
    <p:sldLayoutId id="2147483745" r:id="rId17"/>
    <p:sldLayoutId id="2147483746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701" r:id="rId24"/>
    <p:sldLayoutId id="2147483699" r:id="rId25"/>
    <p:sldLayoutId id="2147483700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677" r:id="rId32"/>
    <p:sldLayoutId id="2147483678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679" r:id="rId40"/>
    <p:sldLayoutId id="2147483680" r:id="rId41"/>
    <p:sldLayoutId id="2147483682" r:id="rId42"/>
    <p:sldLayoutId id="2147483823" r:id="rId43"/>
    <p:sldLayoutId id="2147483824" r:id="rId44"/>
    <p:sldLayoutId id="2147483825" r:id="rId45"/>
    <p:sldLayoutId id="2147483838" r:id="rId46"/>
    <p:sldLayoutId id="2147483834" r:id="rId47"/>
    <p:sldLayoutId id="2147483835" r:id="rId48"/>
    <p:sldLayoutId id="2147483836" r:id="rId49"/>
    <p:sldLayoutId id="2147483837" r:id="rId50"/>
    <p:sldLayoutId id="2147483839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  <p:sldLayoutId id="2147483725" r:id="rId63"/>
    <p:sldLayoutId id="2147483713" r:id="rId64"/>
    <p:sldLayoutId id="2147483726" r:id="rId65"/>
    <p:sldLayoutId id="2147483730" r:id="rId66"/>
    <p:sldLayoutId id="2147483731" r:id="rId67"/>
    <p:sldLayoutId id="2147483727" r:id="rId68"/>
    <p:sldLayoutId id="2147483728" r:id="rId69"/>
    <p:sldLayoutId id="2147483729" r:id="rId70"/>
    <p:sldLayoutId id="2147483732" r:id="rId71"/>
    <p:sldLayoutId id="2147483733" r:id="rId72"/>
    <p:sldLayoutId id="2147483734" r:id="rId73"/>
    <p:sldLayoutId id="2147483759" r:id="rId74"/>
    <p:sldLayoutId id="2147483760" r:id="rId75"/>
    <p:sldLayoutId id="2147483761" r:id="rId76"/>
    <p:sldLayoutId id="2147483762" r:id="rId77"/>
    <p:sldLayoutId id="2147483763" r:id="rId78"/>
    <p:sldLayoutId id="2147483764" r:id="rId79"/>
    <p:sldLayoutId id="2147483829" r:id="rId80"/>
    <p:sldLayoutId id="2147483830" r:id="rId81"/>
    <p:sldLayoutId id="2147483765" r:id="rId82"/>
    <p:sldLayoutId id="2147483766" r:id="rId83"/>
    <p:sldLayoutId id="2147483769" r:id="rId84"/>
    <p:sldLayoutId id="2147483770" r:id="rId85"/>
    <p:sldLayoutId id="2147483827" r:id="rId86"/>
    <p:sldLayoutId id="2147483828" r:id="rId87"/>
    <p:sldLayoutId id="2147483831" r:id="rId88"/>
    <p:sldLayoutId id="2147483832" r:id="rId89"/>
    <p:sldLayoutId id="2147483833" r:id="rId90"/>
    <p:sldLayoutId id="2147483817" r:id="rId91"/>
    <p:sldLayoutId id="2147483818" r:id="rId92"/>
    <p:sldLayoutId id="2147483819" r:id="rId93"/>
    <p:sldLayoutId id="2147483693" r:id="rId94"/>
    <p:sldLayoutId id="2147483821" r:id="rId95"/>
    <p:sldLayoutId id="2147483822" r:id="rId96"/>
    <p:sldLayoutId id="2147483841" r:id="rId97"/>
  </p:sldLayoutIdLst>
  <p:txStyles>
    <p:titleStyle>
      <a:lvl1pPr algn="l" defTabSz="7792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800" indent="-194800" algn="l" defTabSz="779200" rtl="0" eaLnBrk="1" latinLnBrk="0" hangingPunct="1">
        <a:lnSpc>
          <a:spcPct val="90000"/>
        </a:lnSpc>
        <a:spcBef>
          <a:spcPts val="85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00" indent="-194800" algn="l" defTabSz="77920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00" indent="-194800" algn="l" defTabSz="77920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00" indent="-194800" algn="l" defTabSz="77920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00" indent="-194800" algn="l" defTabSz="77920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799" indent="-194800" algn="l" defTabSz="77920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400" indent="-194800" algn="l" defTabSz="77920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000" indent="-194800" algn="l" defTabSz="77920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600" indent="-194800" algn="l" defTabSz="779200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00" algn="l" defTabSz="7792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00" algn="l" defTabSz="7792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00" algn="l" defTabSz="7792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00" algn="l" defTabSz="7792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00" algn="l" defTabSz="7792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00" algn="l" defTabSz="7792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00" algn="l" defTabSz="7792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799" algn="l" defTabSz="7792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3F8E46-141B-47C1-90B5-7F42F6DD9238}"/>
              </a:ext>
            </a:extLst>
          </p:cNvPr>
          <p:cNvSpPr txBox="1"/>
          <p:nvPr/>
        </p:nvSpPr>
        <p:spPr>
          <a:xfrm>
            <a:off x="2625018" y="2923037"/>
            <a:ext cx="6214086" cy="1186676"/>
          </a:xfrm>
          <a:prstGeom prst="rect">
            <a:avLst/>
          </a:prstGeom>
          <a:noFill/>
        </p:spPr>
        <p:txBody>
          <a:bodyPr wrap="square" lIns="77920" tIns="38960" rIns="77920" bIns="38960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Merriweather" panose="020B0604020202020204" charset="0"/>
              </a:rPr>
              <a:t>Komitmen</a:t>
            </a:r>
            <a:r>
              <a:rPr lang="en-US" sz="2400" b="1" dirty="0">
                <a:solidFill>
                  <a:srgbClr val="FF0000"/>
                </a:solidFill>
                <a:latin typeface="Merriweather" panose="020B06040202020202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erriweather" panose="020B0604020202020204" charset="0"/>
              </a:rPr>
              <a:t>Perbaikan</a:t>
            </a:r>
            <a:r>
              <a:rPr lang="en-US" sz="2400" b="1" dirty="0">
                <a:solidFill>
                  <a:srgbClr val="FF0000"/>
                </a:solidFill>
                <a:latin typeface="Merriweather" panose="020B0604020202020204" charset="0"/>
              </a:rPr>
              <a:t> Tata </a:t>
            </a:r>
            <a:r>
              <a:rPr lang="en-US" sz="2400" b="1" dirty="0" err="1">
                <a:solidFill>
                  <a:srgbClr val="FF0000"/>
                </a:solidFill>
                <a:latin typeface="Merriweather" panose="020B0604020202020204" charset="0"/>
              </a:rPr>
              <a:t>Kelola</a:t>
            </a:r>
            <a:r>
              <a:rPr lang="en-US" sz="2400" b="1" dirty="0">
                <a:solidFill>
                  <a:srgbClr val="FF0000"/>
                </a:solidFill>
                <a:latin typeface="Merriweather" panose="020B0604020202020204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Merriweather" panose="020B0604020202020204" charset="0"/>
              </a:rPr>
              <a:t>dan</a:t>
            </a:r>
            <a:r>
              <a:rPr lang="en-US" sz="2400" b="1" dirty="0">
                <a:solidFill>
                  <a:srgbClr val="FF0000"/>
                </a:solidFill>
                <a:latin typeface="Merriweather" panose="020B06040202020202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erriweather" panose="020B0604020202020204" charset="0"/>
              </a:rPr>
              <a:t>Implementasi</a:t>
            </a:r>
            <a:r>
              <a:rPr lang="en-US" sz="2400" b="1" dirty="0">
                <a:solidFill>
                  <a:srgbClr val="FF0000"/>
                </a:solidFill>
                <a:latin typeface="Merriweather" panose="020B0604020202020204" charset="0"/>
              </a:rPr>
              <a:t> Moratorium </a:t>
            </a:r>
            <a:r>
              <a:rPr lang="en-US" sz="2400" b="1" dirty="0" err="1">
                <a:solidFill>
                  <a:srgbClr val="FF0000"/>
                </a:solidFill>
                <a:latin typeface="Merriweather" panose="020B0604020202020204" charset="0"/>
              </a:rPr>
              <a:t>Sawit</a:t>
            </a:r>
            <a:r>
              <a:rPr lang="en-US" sz="2400" b="1" dirty="0">
                <a:solidFill>
                  <a:srgbClr val="FF0000"/>
                </a:solidFill>
                <a:latin typeface="Merriweather" panose="020B0604020202020204" charset="0"/>
              </a:rPr>
              <a:t>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Merriweather" panose="020B0604020202020204" charset="0"/>
              </a:rPr>
              <a:t>di </a:t>
            </a:r>
            <a:r>
              <a:rPr lang="en-US" sz="2400" b="1" dirty="0" err="1">
                <a:solidFill>
                  <a:srgbClr val="FF0000"/>
                </a:solidFill>
                <a:latin typeface="Merriweather" panose="020B0604020202020204" charset="0"/>
              </a:rPr>
              <a:t>Kabupaten</a:t>
            </a:r>
            <a:r>
              <a:rPr lang="en-US" sz="2400" b="1" dirty="0">
                <a:solidFill>
                  <a:srgbClr val="FF0000"/>
                </a:solidFill>
                <a:latin typeface="Merriweather" panose="020B060402020202020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erriweather" panose="020B0604020202020204" charset="0"/>
              </a:rPr>
              <a:t>Sorong</a:t>
            </a:r>
            <a:endParaRPr lang="en-US" sz="2400" b="1" dirty="0">
              <a:solidFill>
                <a:srgbClr val="FF0000"/>
              </a:solidFill>
              <a:latin typeface="Merriweather" panose="020B060402020202020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30C7A1D-C69D-48D5-BFA2-1D0D2F7211FD}"/>
              </a:ext>
            </a:extLst>
          </p:cNvPr>
          <p:cNvSpPr/>
          <p:nvPr/>
        </p:nvSpPr>
        <p:spPr>
          <a:xfrm>
            <a:off x="3600687" y="4260892"/>
            <a:ext cx="4448589" cy="601901"/>
          </a:xfrm>
          <a:prstGeom prst="rect">
            <a:avLst/>
          </a:prstGeom>
        </p:spPr>
        <p:txBody>
          <a:bodyPr wrap="square" lIns="77920" tIns="38960" rIns="77920" bIns="38960">
            <a:spAutoFit/>
          </a:bodyPr>
          <a:lstStyle/>
          <a:p>
            <a:pPr algn="ctr">
              <a:defRPr/>
            </a:pPr>
            <a:r>
              <a:rPr lang="en-US" sz="17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</a:rPr>
              <a:t>Dr. JOHNY KAMURU, S.H., </a:t>
            </a:r>
            <a:r>
              <a:rPr lang="en-US" sz="17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</a:rPr>
              <a:t>M.Si</a:t>
            </a:r>
            <a:r>
              <a:rPr lang="en-US" sz="17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</a:rPr>
              <a:t>.</a:t>
            </a:r>
          </a:p>
          <a:p>
            <a:pPr algn="ctr">
              <a:defRPr/>
            </a:pPr>
            <a:r>
              <a:rPr lang="en-US" sz="17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</a:rPr>
              <a:t>Bupati</a:t>
            </a:r>
            <a:r>
              <a:rPr lang="en-US" sz="17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17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</a:rPr>
              <a:t>Sorong</a:t>
            </a:r>
            <a:r>
              <a:rPr lang="en-US" sz="17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17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</a:rPr>
              <a:t>Provinsi</a:t>
            </a:r>
            <a:r>
              <a:rPr lang="en-US" sz="17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</a:rPr>
              <a:t> Papua Barat</a:t>
            </a:r>
            <a:endParaRPr lang="en-US" sz="1700" kern="0" dirty="0">
              <a:solidFill>
                <a:prstClr val="black">
                  <a:lumMod val="75000"/>
                  <a:lumOff val="25000"/>
                </a:prst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3749F7A1-D39D-41A1-91D3-4D66F87167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83"/>
          <a:stretch/>
        </p:blipFill>
        <p:spPr>
          <a:xfrm>
            <a:off x="290378" y="0"/>
            <a:ext cx="8722952" cy="2915907"/>
          </a:xfrm>
        </p:spPr>
      </p:pic>
      <p:pic>
        <p:nvPicPr>
          <p:cNvPr id="2" name="Picture 1" descr="JK-2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4" y="1182046"/>
            <a:ext cx="3961454" cy="396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4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B6A274-2B02-4806-BABA-B9C7DC8EDB00}"/>
              </a:ext>
            </a:extLst>
          </p:cNvPr>
          <p:cNvSpPr txBox="1"/>
          <p:nvPr/>
        </p:nvSpPr>
        <p:spPr>
          <a:xfrm>
            <a:off x="1442294" y="151431"/>
            <a:ext cx="3563211" cy="494179"/>
          </a:xfrm>
          <a:prstGeom prst="rect">
            <a:avLst/>
          </a:prstGeom>
          <a:noFill/>
        </p:spPr>
        <p:txBody>
          <a:bodyPr wrap="none" lIns="77920" tIns="38960" rIns="77920" bIns="38960" rtlCol="0">
            <a:spAutoFit/>
          </a:bodyPr>
          <a:lstStyle/>
          <a:p>
            <a:pPr>
              <a:defRPr/>
            </a:pPr>
            <a:r>
              <a:rPr lang="en-US" sz="2700" b="1" dirty="0" err="1">
                <a:solidFill>
                  <a:schemeClr val="bg1"/>
                </a:solidFill>
                <a:latin typeface="Merriweather" panose="020B0604020202020204" charset="0"/>
              </a:rPr>
              <a:t>Peta</a:t>
            </a:r>
            <a:r>
              <a:rPr lang="en-US" sz="2700" b="1" dirty="0">
                <a:solidFill>
                  <a:schemeClr val="bg1"/>
                </a:solidFill>
                <a:latin typeface="Merriweather" panose="020B060402020202020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Merriweather" panose="020B0604020202020204" charset="0"/>
              </a:rPr>
              <a:t>Kawasan</a:t>
            </a:r>
            <a:r>
              <a:rPr lang="en-US" sz="2700" b="1" dirty="0">
                <a:solidFill>
                  <a:schemeClr val="bg1"/>
                </a:solidFill>
                <a:latin typeface="Merriweather" panose="020B060402020202020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Merriweather" panose="020B0604020202020204" charset="0"/>
              </a:rPr>
              <a:t>Hutan</a:t>
            </a:r>
            <a:endParaRPr lang="en-US" sz="2700" b="1" dirty="0">
              <a:solidFill>
                <a:schemeClr val="bg1"/>
              </a:solidFill>
              <a:latin typeface="Merriweather" panose="020B060402020202020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59FFB7E-3C2B-49B4-9393-8CF888491C9C}"/>
              </a:ext>
            </a:extLst>
          </p:cNvPr>
          <p:cNvSpPr/>
          <p:nvPr/>
        </p:nvSpPr>
        <p:spPr>
          <a:xfrm>
            <a:off x="7003456" y="3790411"/>
            <a:ext cx="2140546" cy="1309787"/>
          </a:xfrm>
          <a:prstGeom prst="rect">
            <a:avLst/>
          </a:prstGeom>
        </p:spPr>
        <p:txBody>
          <a:bodyPr wrap="square" lIns="77920" tIns="38960" rIns="77920" bIns="38960">
            <a:spAutoFit/>
          </a:bodyPr>
          <a:lstStyle/>
          <a:p>
            <a:pPr algn="ctr">
              <a:defRPr/>
            </a:pPr>
            <a:r>
              <a:rPr lang="en-US" sz="1400" b="1" kern="0" dirty="0" err="1">
                <a:solidFill>
                  <a:schemeClr val="bg1"/>
                </a:solidFill>
                <a:latin typeface="Arial"/>
                <a:ea typeface="Roboto" pitchFamily="2" charset="0"/>
                <a:cs typeface="Arial"/>
              </a:rPr>
              <a:t>Menjadi</a:t>
            </a:r>
            <a:r>
              <a:rPr lang="en-US" sz="1400" b="1" kern="0" dirty="0">
                <a:solidFill>
                  <a:schemeClr val="bg1"/>
                </a:solidFill>
                <a:latin typeface="Arial"/>
                <a:ea typeface="Roboto" pitchFamily="2" charset="0"/>
                <a:cs typeface="Arial"/>
              </a:rPr>
              <a:t> HGU : 37.557,60 (33,98%)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1400" kern="0" dirty="0">
                <a:solidFill>
                  <a:schemeClr val="bg1"/>
                </a:solidFill>
                <a:latin typeface="Arial"/>
                <a:ea typeface="Roboto" pitchFamily="2" charset="0"/>
                <a:cs typeface="Arial"/>
              </a:rPr>
              <a:t>PT HIP :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22.751,52 ha </a:t>
            </a:r>
          </a:p>
          <a:p>
            <a:pPr lvl="0" algn="ctr">
              <a:defRPr/>
            </a:pPr>
            <a:r>
              <a:rPr lang="en-US" sz="1400" kern="0" dirty="0">
                <a:solidFill>
                  <a:schemeClr val="bg1"/>
                </a:solidFill>
                <a:latin typeface="Arial"/>
                <a:ea typeface="Roboto" pitchFamily="2" charset="0"/>
                <a:cs typeface="Arial"/>
              </a:rPr>
              <a:t>PT IKS : 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7.961,419</a:t>
            </a:r>
          </a:p>
          <a:p>
            <a:pPr lvl="0" algn="ctr">
              <a:defRPr/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PT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IKSj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: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6.844,66 ha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7CE60EB-2995-469D-A3CD-0771CBEBD108}"/>
              </a:ext>
            </a:extLst>
          </p:cNvPr>
          <p:cNvSpPr/>
          <p:nvPr/>
        </p:nvSpPr>
        <p:spPr>
          <a:xfrm>
            <a:off x="7003456" y="189612"/>
            <a:ext cx="2140546" cy="2063840"/>
          </a:xfrm>
          <a:prstGeom prst="rect">
            <a:avLst/>
          </a:prstGeom>
        </p:spPr>
        <p:txBody>
          <a:bodyPr wrap="square" lIns="77920" tIns="38960" rIns="77920" bIns="38960">
            <a:spAutoFit/>
          </a:bodyPr>
          <a:lstStyle/>
          <a:p>
            <a:pPr algn="ctr"/>
            <a:r>
              <a:rPr lang="en-US" sz="1700" b="1" u="sng" dirty="0">
                <a:solidFill>
                  <a:schemeClr val="bg1"/>
                </a:solidFill>
              </a:rPr>
              <a:t>LUASAN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CA: </a:t>
            </a:r>
            <a:r>
              <a:rPr lang="en-US" sz="1400" b="1" dirty="0">
                <a:solidFill>
                  <a:schemeClr val="bg1"/>
                </a:solidFill>
              </a:rPr>
              <a:t>19.256,49 Ha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TWA : 1.894,66 Ha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HL </a:t>
            </a:r>
            <a:r>
              <a:rPr lang="en-US" sz="1400" b="1" dirty="0">
                <a:solidFill>
                  <a:schemeClr val="bg1"/>
                </a:solidFill>
              </a:rPr>
              <a:t>: 40.208,86 Ha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HP : </a:t>
            </a:r>
            <a:r>
              <a:rPr lang="en-US" sz="1400" b="1" dirty="0">
                <a:solidFill>
                  <a:schemeClr val="bg1"/>
                </a:solidFill>
              </a:rPr>
              <a:t>200.168,93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HPT : </a:t>
            </a:r>
            <a:r>
              <a:rPr lang="en-US" sz="1400" b="1" dirty="0">
                <a:solidFill>
                  <a:schemeClr val="bg1"/>
                </a:solidFill>
              </a:rPr>
              <a:t>90.376,41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HPK : </a:t>
            </a:r>
            <a:r>
              <a:rPr lang="en-US" sz="1400" b="1" dirty="0">
                <a:solidFill>
                  <a:schemeClr val="bg1"/>
                </a:solidFill>
              </a:rPr>
              <a:t>276.331,53 Ha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APL : 150.275,16 Ha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IUPHHK-HA :  40.035,56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5837B55-A77B-49C2-A9CE-F794A924118E}"/>
              </a:ext>
            </a:extLst>
          </p:cNvPr>
          <p:cNvSpPr/>
          <p:nvPr/>
        </p:nvSpPr>
        <p:spPr>
          <a:xfrm>
            <a:off x="7003456" y="2679510"/>
            <a:ext cx="2140546" cy="509568"/>
          </a:xfrm>
          <a:prstGeom prst="rect">
            <a:avLst/>
          </a:prstGeom>
        </p:spPr>
        <p:txBody>
          <a:bodyPr wrap="square" lIns="77920" tIns="38960" rIns="77920" bIns="3896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APL </a:t>
            </a:r>
            <a:r>
              <a:rPr lang="en-US" sz="1400" b="1" dirty="0" err="1">
                <a:solidFill>
                  <a:srgbClr val="FFFFFF"/>
                </a:solidFill>
              </a:rPr>
              <a:t>Sawit</a:t>
            </a:r>
            <a:r>
              <a:rPr lang="en-US" sz="1400" b="1" dirty="0">
                <a:solidFill>
                  <a:srgbClr val="FFFFFF"/>
                </a:solidFill>
              </a:rPr>
              <a:t> : 110.545, 18 Ha (19%)</a:t>
            </a:r>
          </a:p>
        </p:txBody>
      </p:sp>
      <p:pic>
        <p:nvPicPr>
          <p:cNvPr id="4" name="Picture 3" descr="Screen Shot 2021-09-15 at 8.19.3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11256" r="18906" b="8774"/>
          <a:stretch/>
        </p:blipFill>
        <p:spPr>
          <a:xfrm>
            <a:off x="28082" y="123032"/>
            <a:ext cx="6979654" cy="490689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7847767" y="3311755"/>
            <a:ext cx="497927" cy="32468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920" tIns="38960" rIns="77920" bIns="38960" spcCol="0"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645743" y="1076326"/>
            <a:ext cx="1097765" cy="1011747"/>
          </a:xfrm>
          <a:prstGeom prst="wedgeEllipseCallout">
            <a:avLst>
              <a:gd name="adj1" fmla="val 89982"/>
              <a:gd name="adj2" fmla="val 696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APL</a:t>
            </a:r>
          </a:p>
          <a:p>
            <a:pPr algn="ctr"/>
            <a:r>
              <a:rPr lang="en-US" dirty="0" smtClean="0"/>
              <a:t>SAWIT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65953"/>
            <a:ext cx="2722886" cy="58477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EKSISTING KAWASAN HUTAN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di </a:t>
            </a:r>
            <a:r>
              <a:rPr lang="en-US" dirty="0" err="1" smtClean="0">
                <a:solidFill>
                  <a:srgbClr val="FFFFFF"/>
                </a:solidFill>
              </a:rPr>
              <a:t>Kabupaten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Sorong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3-08 at 5.17.3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11887" r="17696" b="9062"/>
          <a:stretch/>
        </p:blipFill>
        <p:spPr>
          <a:xfrm>
            <a:off x="928953" y="740875"/>
            <a:ext cx="6702562" cy="44026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9" y="81401"/>
            <a:ext cx="8922738" cy="377237"/>
          </a:xfrm>
        </p:spPr>
        <p:txBody>
          <a:bodyPr>
            <a:noAutofit/>
          </a:bodyPr>
          <a:lstStyle/>
          <a:p>
            <a:pPr algn="l"/>
            <a:r>
              <a:rPr lang="en-US" sz="3000" dirty="0" err="1"/>
              <a:t>Sebaran</a:t>
            </a:r>
            <a:r>
              <a:rPr lang="en-US" sz="3000" dirty="0"/>
              <a:t> Area </a:t>
            </a:r>
            <a:r>
              <a:rPr lang="en-US" sz="3000" dirty="0" err="1"/>
              <a:t>Izin</a:t>
            </a:r>
            <a:r>
              <a:rPr lang="en-US" sz="3000" dirty="0"/>
              <a:t> </a:t>
            </a:r>
            <a:r>
              <a:rPr lang="en-US" sz="3000" dirty="0" err="1"/>
              <a:t>Konsesi</a:t>
            </a:r>
            <a:r>
              <a:rPr lang="en-US" sz="3000" dirty="0"/>
              <a:t> Perkebunan </a:t>
            </a:r>
            <a:r>
              <a:rPr lang="en-US" sz="3000" dirty="0" err="1"/>
              <a:t>Sawit</a:t>
            </a:r>
            <a:endParaRPr lang="en-US" sz="3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010297" y="1539541"/>
            <a:ext cx="2728073" cy="787400"/>
          </a:xfrm>
          <a:prstGeom prst="wedgeRoundRectCallout">
            <a:avLst>
              <a:gd name="adj1" fmla="val -98447"/>
              <a:gd name="adj2" fmla="val 83516"/>
              <a:gd name="adj3" fmla="val 16667"/>
            </a:avLst>
          </a:prstGeom>
          <a:solidFill>
            <a:schemeClr val="accent2">
              <a:alpha val="6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r>
              <a:rPr lang="en-US" dirty="0"/>
              <a:t>PT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Kebun</a:t>
            </a:r>
            <a:r>
              <a:rPr lang="en-US" dirty="0"/>
              <a:t> Lestari </a:t>
            </a:r>
            <a:endParaRPr lang="en-US" dirty="0" smtClean="0"/>
          </a:p>
          <a:p>
            <a:pPr algn="ctr"/>
            <a:r>
              <a:rPr lang="en-US" sz="1400" dirty="0"/>
              <a:t>(</a:t>
            </a:r>
            <a:r>
              <a:rPr lang="en-US" sz="1400" dirty="0"/>
              <a:t>34.400 ha)</a:t>
            </a:r>
            <a:r>
              <a:rPr lang="en-US" sz="1400" dirty="0"/>
              <a:t> </a:t>
            </a:r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92133" y="4254501"/>
            <a:ext cx="2694733" cy="787400"/>
          </a:xfrm>
          <a:prstGeom prst="wedgeRoundRectCallout">
            <a:avLst>
              <a:gd name="adj1" fmla="val -76313"/>
              <a:gd name="adj2" fmla="val -63307"/>
              <a:gd name="adj3" fmla="val 16667"/>
            </a:avLst>
          </a:prstGeom>
          <a:solidFill>
            <a:schemeClr val="accent2">
              <a:alpha val="6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r>
              <a:rPr lang="en-US" dirty="0"/>
              <a:t>PT Papua Lestari </a:t>
            </a:r>
            <a:r>
              <a:rPr lang="en-US" dirty="0" err="1"/>
              <a:t>Abadi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15.631 ha)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791204" y="3406850"/>
            <a:ext cx="2714587" cy="787400"/>
          </a:xfrm>
          <a:prstGeom prst="wedgeRoundRectCallout">
            <a:avLst>
              <a:gd name="adj1" fmla="val -76797"/>
              <a:gd name="adj2" fmla="val -61731"/>
              <a:gd name="adj3" fmla="val 16667"/>
            </a:avLst>
          </a:prstGeom>
          <a:solidFill>
            <a:schemeClr val="accent2">
              <a:alpha val="64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r>
              <a:rPr lang="en-US" dirty="0"/>
              <a:t>PT </a:t>
            </a:r>
            <a:r>
              <a:rPr lang="en-US" dirty="0" err="1"/>
              <a:t>Sorong</a:t>
            </a:r>
            <a:r>
              <a:rPr lang="en-US" dirty="0"/>
              <a:t> Agro </a:t>
            </a:r>
            <a:r>
              <a:rPr lang="en-US" dirty="0" err="1"/>
              <a:t>Sawitindo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40.000 ha)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237968" y="2525679"/>
            <a:ext cx="2710831" cy="787400"/>
          </a:xfrm>
          <a:prstGeom prst="wedgeRoundRectCallout">
            <a:avLst>
              <a:gd name="adj1" fmla="val -55927"/>
              <a:gd name="adj2" fmla="val -66363"/>
              <a:gd name="adj3" fmla="val 16667"/>
            </a:avLst>
          </a:prstGeom>
          <a:solidFill>
            <a:schemeClr val="accent2">
              <a:alpha val="61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r>
              <a:rPr lang="en-US" dirty="0"/>
              <a:t>PT </a:t>
            </a:r>
            <a:r>
              <a:rPr lang="en-US" dirty="0" err="1"/>
              <a:t>Cipta</a:t>
            </a:r>
            <a:r>
              <a:rPr lang="en-US" dirty="0"/>
              <a:t> Papua Plantation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15.671 ha)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55804" y="614181"/>
            <a:ext cx="2745266" cy="1452367"/>
          </a:xfrm>
          <a:prstGeom prst="wedgeRoundRectCallout">
            <a:avLst>
              <a:gd name="adj1" fmla="val 133793"/>
              <a:gd name="adj2" fmla="val 69491"/>
              <a:gd name="adj3" fmla="val 16667"/>
            </a:avLst>
          </a:prstGeom>
          <a:solidFill>
            <a:srgbClr val="3B6431">
              <a:alpha val="82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lvl="0"/>
            <a:r>
              <a:rPr lang="en-US" b="1" dirty="0">
                <a:latin typeface="Arial"/>
                <a:cs typeface="Arial"/>
              </a:rPr>
              <a:t>PT </a:t>
            </a:r>
            <a:r>
              <a:rPr lang="en-US" b="1" dirty="0" err="1">
                <a:latin typeface="Arial"/>
                <a:cs typeface="Arial"/>
              </a:rPr>
              <a:t>Henrison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Inti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Persada</a:t>
            </a:r>
            <a:endParaRPr lang="en-US" b="1" dirty="0">
              <a:latin typeface="Arial"/>
              <a:cs typeface="Arial"/>
            </a:endParaRPr>
          </a:p>
          <a:p>
            <a:pPr lvl="0"/>
            <a:r>
              <a:rPr lang="en-US" sz="1400" dirty="0">
                <a:latin typeface="Arial"/>
                <a:cs typeface="Arial"/>
              </a:rPr>
              <a:t>IUP (2004) : 32.546,3 ha</a:t>
            </a:r>
          </a:p>
          <a:p>
            <a:pPr lvl="0"/>
            <a:r>
              <a:rPr lang="en-US" sz="1400" dirty="0">
                <a:latin typeface="Arial"/>
                <a:cs typeface="Arial"/>
              </a:rPr>
              <a:t>PKH (APL) : 32.546,3 ha</a:t>
            </a:r>
          </a:p>
          <a:p>
            <a:pPr lvl="0"/>
            <a:r>
              <a:rPr lang="en-US" sz="1400" dirty="0">
                <a:latin typeface="Arial"/>
                <a:cs typeface="Arial"/>
              </a:rPr>
              <a:t>HGU : </a:t>
            </a:r>
            <a:r>
              <a:rPr lang="en-US" sz="1400" dirty="0">
                <a:latin typeface="Arial"/>
                <a:cs typeface="Arial"/>
              </a:rPr>
              <a:t>22.751,52 ha </a:t>
            </a:r>
            <a:endParaRPr lang="en-US" sz="1400" dirty="0">
              <a:latin typeface="Arial"/>
              <a:cs typeface="Arial"/>
            </a:endParaRPr>
          </a:p>
          <a:p>
            <a:pPr lvl="0"/>
            <a:r>
              <a:rPr lang="en-US" sz="1400" dirty="0" err="1">
                <a:latin typeface="Arial"/>
                <a:cs typeface="Arial"/>
              </a:rPr>
              <a:t>Kebun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Inti</a:t>
            </a:r>
            <a:r>
              <a:rPr lang="en-US" sz="1400" dirty="0">
                <a:latin typeface="Arial"/>
                <a:cs typeface="Arial"/>
              </a:rPr>
              <a:t> : </a:t>
            </a:r>
            <a:r>
              <a:rPr lang="en-US" sz="1400" dirty="0">
                <a:latin typeface="Arial"/>
                <a:cs typeface="Arial"/>
              </a:rPr>
              <a:t>11.268,55 Ha </a:t>
            </a:r>
            <a:r>
              <a:rPr lang="en-US" sz="1400" dirty="0">
                <a:latin typeface="Arial"/>
                <a:cs typeface="Arial"/>
              </a:rPr>
              <a:t>+ </a:t>
            </a:r>
          </a:p>
          <a:p>
            <a:pPr lvl="0"/>
            <a:r>
              <a:rPr lang="en-US" sz="1400" dirty="0">
                <a:latin typeface="Arial"/>
                <a:cs typeface="Arial"/>
              </a:rPr>
              <a:t>Plasma : </a:t>
            </a:r>
            <a:r>
              <a:rPr lang="en-US" sz="1400" dirty="0">
                <a:latin typeface="Arial"/>
                <a:cs typeface="Arial"/>
              </a:rPr>
              <a:t>905,08 </a:t>
            </a:r>
            <a:r>
              <a:rPr lang="en-US" sz="1400" dirty="0">
                <a:latin typeface="Arial"/>
                <a:cs typeface="Arial"/>
              </a:rPr>
              <a:t>ha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14601" y="2148780"/>
            <a:ext cx="2794000" cy="1370811"/>
          </a:xfrm>
          <a:prstGeom prst="wedgeRoundRectCallout">
            <a:avLst>
              <a:gd name="adj1" fmla="val 86184"/>
              <a:gd name="adj2" fmla="val 38155"/>
              <a:gd name="adj3" fmla="val 16667"/>
            </a:avLst>
          </a:prstGeom>
          <a:solidFill>
            <a:schemeClr val="accent4">
              <a:lumMod val="75000"/>
              <a:alpha val="89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lvl="0"/>
            <a:r>
              <a:rPr lang="en-US" b="1" dirty="0">
                <a:latin typeface="Arial"/>
                <a:cs typeface="Arial"/>
              </a:rPr>
              <a:t>PT </a:t>
            </a:r>
            <a:r>
              <a:rPr lang="en-US" b="1" dirty="0" err="1">
                <a:latin typeface="Arial"/>
                <a:cs typeface="Arial"/>
              </a:rPr>
              <a:t>Inti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Kebun</a:t>
            </a:r>
            <a:r>
              <a:rPr lang="en-US" b="1" dirty="0">
                <a:latin typeface="Arial"/>
                <a:cs typeface="Arial"/>
              </a:rPr>
              <a:t> Sejahtera</a:t>
            </a:r>
          </a:p>
          <a:p>
            <a:pPr lvl="0"/>
            <a:r>
              <a:rPr lang="en-US" sz="1400" dirty="0">
                <a:latin typeface="Arial"/>
                <a:cs typeface="Arial"/>
              </a:rPr>
              <a:t>IUP </a:t>
            </a:r>
            <a:r>
              <a:rPr lang="en-US" sz="1400" dirty="0">
                <a:latin typeface="Arial"/>
                <a:cs typeface="Arial"/>
              </a:rPr>
              <a:t>(2008) : 38.300 ha</a:t>
            </a:r>
          </a:p>
          <a:p>
            <a:pPr lvl="0"/>
            <a:r>
              <a:rPr lang="en-US" sz="1400" dirty="0">
                <a:latin typeface="Arial"/>
                <a:cs typeface="Arial"/>
              </a:rPr>
              <a:t>PKH (APL) : </a:t>
            </a:r>
            <a:r>
              <a:rPr lang="en-US" sz="1400" dirty="0"/>
              <a:t>19.655,35 ha</a:t>
            </a:r>
            <a:r>
              <a:rPr lang="en-US" sz="1400" dirty="0"/>
              <a:t> </a:t>
            </a:r>
            <a:endParaRPr lang="en-US" sz="1400" dirty="0">
              <a:latin typeface="Arial"/>
              <a:cs typeface="Arial"/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HGU : 6.844,66 ha</a:t>
            </a:r>
            <a:endParaRPr lang="en-US" sz="1400" dirty="0">
              <a:latin typeface="Arial"/>
              <a:cs typeface="Arial"/>
            </a:endParaRPr>
          </a:p>
          <a:p>
            <a:pPr lvl="0"/>
            <a:r>
              <a:rPr lang="en-US" sz="1400" dirty="0" err="1">
                <a:latin typeface="Arial"/>
                <a:cs typeface="Arial"/>
              </a:rPr>
              <a:t>Kebun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Inti</a:t>
            </a:r>
            <a:r>
              <a:rPr lang="en-US" sz="1400" dirty="0">
                <a:latin typeface="Arial"/>
                <a:cs typeface="Arial"/>
              </a:rPr>
              <a:t>  : </a:t>
            </a:r>
            <a:r>
              <a:rPr lang="en-US" sz="1400" dirty="0"/>
              <a:t>2.109,94 </a:t>
            </a:r>
            <a:r>
              <a:rPr lang="en-US" sz="1400" dirty="0"/>
              <a:t>ha +</a:t>
            </a:r>
          </a:p>
          <a:p>
            <a:pPr lvl="0"/>
            <a:r>
              <a:rPr lang="en-US" sz="1400" dirty="0" err="1">
                <a:latin typeface="Arial"/>
                <a:cs typeface="Arial"/>
              </a:rPr>
              <a:t>Kebun</a:t>
            </a:r>
            <a:r>
              <a:rPr lang="en-US" sz="1400" dirty="0">
                <a:latin typeface="Arial"/>
                <a:cs typeface="Arial"/>
              </a:rPr>
              <a:t> Plasma : </a:t>
            </a:r>
            <a:r>
              <a:rPr lang="en-US" sz="1400" dirty="0"/>
              <a:t>1.914,06 ha</a:t>
            </a:r>
            <a:r>
              <a:rPr lang="en-US" sz="1400" dirty="0"/>
              <a:t>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36105" y="3670473"/>
            <a:ext cx="2794000" cy="1377503"/>
          </a:xfrm>
          <a:prstGeom prst="wedgeRoundRectCallout">
            <a:avLst>
              <a:gd name="adj1" fmla="val 50949"/>
              <a:gd name="adj2" fmla="val -61402"/>
              <a:gd name="adj3" fmla="val 16667"/>
            </a:avLst>
          </a:prstGeom>
          <a:solidFill>
            <a:srgbClr val="3B6431">
              <a:alpha val="9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lvl="0"/>
            <a:r>
              <a:rPr lang="en-US" b="1" dirty="0" smtClean="0">
                <a:latin typeface="Arial"/>
                <a:cs typeface="Arial"/>
              </a:rPr>
              <a:t>PT </a:t>
            </a:r>
            <a:r>
              <a:rPr lang="en-US" b="1" dirty="0" err="1" smtClean="0">
                <a:latin typeface="Arial"/>
                <a:cs typeface="Arial"/>
              </a:rPr>
              <a:t>Inti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Kebun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Sawit</a:t>
            </a:r>
            <a:endParaRPr lang="en-US" b="1" dirty="0">
              <a:latin typeface="Arial"/>
              <a:cs typeface="Arial"/>
            </a:endParaRPr>
          </a:p>
          <a:p>
            <a:pPr lvl="0"/>
            <a:r>
              <a:rPr lang="en-US" sz="1400" dirty="0">
                <a:latin typeface="Arial"/>
                <a:cs typeface="Arial"/>
              </a:rPr>
              <a:t>IUP (2008) : </a:t>
            </a:r>
            <a:r>
              <a:rPr lang="en-US" sz="1400" dirty="0">
                <a:latin typeface="Arial"/>
                <a:cs typeface="Arial"/>
              </a:rPr>
              <a:t>37.000 </a:t>
            </a:r>
            <a:r>
              <a:rPr lang="en-US" sz="1400" dirty="0">
                <a:latin typeface="Arial"/>
                <a:cs typeface="Arial"/>
              </a:rPr>
              <a:t>ha</a:t>
            </a:r>
          </a:p>
          <a:p>
            <a:pPr lvl="0"/>
            <a:r>
              <a:rPr lang="en-US" sz="1400" dirty="0">
                <a:latin typeface="Arial"/>
                <a:cs typeface="Arial"/>
              </a:rPr>
              <a:t>PKH : </a:t>
            </a:r>
            <a:r>
              <a:rPr lang="en-US" sz="1400" dirty="0">
                <a:latin typeface="Arial"/>
                <a:cs typeface="Arial"/>
              </a:rPr>
              <a:t>13.385 ha </a:t>
            </a:r>
            <a:endParaRPr lang="en-US" sz="1400" dirty="0">
              <a:latin typeface="Arial"/>
              <a:cs typeface="Arial"/>
            </a:endParaRPr>
          </a:p>
          <a:p>
            <a:pPr lvl="0"/>
            <a:r>
              <a:rPr lang="en-US" sz="1400" dirty="0">
                <a:latin typeface="Arial"/>
                <a:cs typeface="Arial"/>
              </a:rPr>
              <a:t>HGU : 7.961,419 </a:t>
            </a:r>
            <a:endParaRPr lang="en-US" sz="1400" dirty="0">
              <a:latin typeface="Arial"/>
              <a:cs typeface="Arial"/>
            </a:endParaRPr>
          </a:p>
          <a:p>
            <a:pPr lvl="0"/>
            <a:r>
              <a:rPr lang="en-US" sz="1400" dirty="0" err="1">
                <a:latin typeface="Arial"/>
                <a:cs typeface="Arial"/>
              </a:rPr>
              <a:t>Kebun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>
                <a:latin typeface="Arial"/>
                <a:cs typeface="Arial"/>
              </a:rPr>
              <a:t>Inti</a:t>
            </a:r>
            <a:r>
              <a:rPr lang="en-US" sz="1400" dirty="0">
                <a:latin typeface="Arial"/>
                <a:cs typeface="Arial"/>
              </a:rPr>
              <a:t> : </a:t>
            </a:r>
            <a:r>
              <a:rPr lang="en-US" sz="1400" dirty="0">
                <a:latin typeface="Arial"/>
                <a:cs typeface="Arial"/>
              </a:rPr>
              <a:t>844 </a:t>
            </a:r>
            <a:r>
              <a:rPr lang="en-US" sz="1400" dirty="0">
                <a:latin typeface="Arial"/>
                <a:cs typeface="Arial"/>
              </a:rPr>
              <a:t>ha </a:t>
            </a:r>
          </a:p>
          <a:p>
            <a:pPr lvl="0"/>
            <a:r>
              <a:rPr lang="en-US" sz="1400" dirty="0" err="1">
                <a:latin typeface="Arial"/>
                <a:cs typeface="Arial"/>
              </a:rPr>
              <a:t>Kebun</a:t>
            </a:r>
            <a:r>
              <a:rPr lang="en-US" sz="1400" dirty="0">
                <a:latin typeface="Arial"/>
                <a:cs typeface="Arial"/>
              </a:rPr>
              <a:t> Plasma : </a:t>
            </a:r>
            <a:r>
              <a:rPr lang="en-US" sz="1400" dirty="0">
                <a:latin typeface="Arial"/>
                <a:cs typeface="Arial"/>
              </a:rPr>
              <a:t>287,74 ha </a:t>
            </a:r>
            <a:r>
              <a:rPr lang="en-US" sz="1400" dirty="0">
                <a:latin typeface="Arial"/>
                <a:cs typeface="Arial"/>
              </a:rPr>
              <a:t>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066309" y="1045520"/>
            <a:ext cx="1710268" cy="6985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920" tIns="38960" rIns="77920" bIns="38960" rtlCol="0" anchor="ctr"/>
          <a:lstStyle/>
          <a:p>
            <a:pPr algn="ctr"/>
            <a:r>
              <a:rPr lang="en-US" sz="1700" dirty="0"/>
              <a:t>105.702 ha</a:t>
            </a:r>
            <a:r>
              <a:rPr lang="en-US" sz="1700" dirty="0"/>
              <a:t> </a:t>
            </a:r>
            <a:endParaRPr lang="en-US" sz="1700" dirty="0"/>
          </a:p>
        </p:txBody>
      </p:sp>
      <p:sp>
        <p:nvSpPr>
          <p:cNvPr id="14" name="Hexagon 13"/>
          <p:cNvSpPr/>
          <p:nvPr/>
        </p:nvSpPr>
        <p:spPr>
          <a:xfrm>
            <a:off x="4077384" y="585068"/>
            <a:ext cx="1710268" cy="69850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920" tIns="38960" rIns="77920" bIns="38960" rtlCol="0" anchor="ctr"/>
          <a:lstStyle/>
          <a:p>
            <a:pPr algn="ctr"/>
            <a:r>
              <a:rPr lang="en-US" sz="1700" dirty="0"/>
              <a:t>84.807,83 ha</a:t>
            </a:r>
            <a:r>
              <a:rPr lang="en-US" sz="1700" dirty="0"/>
              <a:t>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331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D455E0DA-5E97-4323-8327-AF3F69E8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err="1" smtClean="0">
                <a:solidFill>
                  <a:prstClr val="black"/>
                </a:solidFill>
                <a:latin typeface="Merriweather" panose="00000500000000000000" pitchFamily="2" charset="0"/>
                <a:ea typeface="+mn-ea"/>
                <a:cs typeface="Atma SemiBold" pitchFamily="2" charset="0"/>
              </a:rPr>
              <a:t>Rencana</a:t>
            </a:r>
            <a:r>
              <a:rPr lang="en-US" dirty="0" smtClean="0">
                <a:solidFill>
                  <a:prstClr val="black"/>
                </a:solidFill>
                <a:latin typeface="Merriweather" panose="00000500000000000000" pitchFamily="2" charset="0"/>
                <a:ea typeface="+mn-ea"/>
                <a:cs typeface="Atma SemiBold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Merriweather" panose="00000500000000000000" pitchFamily="2" charset="0"/>
                <a:ea typeface="+mn-ea"/>
                <a:cs typeface="Atma SemiBold" pitchFamily="2" charset="0"/>
              </a:rPr>
              <a:t>Pengelolaan</a:t>
            </a:r>
            <a:r>
              <a:rPr lang="en-US" dirty="0" smtClean="0">
                <a:solidFill>
                  <a:prstClr val="black"/>
                </a:solidFill>
                <a:latin typeface="Merriweather" panose="00000500000000000000" pitchFamily="2" charset="0"/>
                <a:ea typeface="+mn-ea"/>
                <a:cs typeface="Atma SemiBold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Merriweather" panose="00000500000000000000" pitchFamily="2" charset="0"/>
                <a:ea typeface="+mn-ea"/>
                <a:cs typeface="Atma SemiBold" pitchFamily="2" charset="0"/>
              </a:rPr>
              <a:t>Eks</a:t>
            </a:r>
            <a:r>
              <a:rPr lang="en-US" dirty="0" smtClean="0">
                <a:solidFill>
                  <a:prstClr val="black"/>
                </a:solidFill>
                <a:latin typeface="Merriweather" panose="00000500000000000000" pitchFamily="2" charset="0"/>
                <a:ea typeface="+mn-ea"/>
                <a:cs typeface="Atma SemiBold" pitchFamily="2" charset="0"/>
              </a:rPr>
              <a:t> Area </a:t>
            </a:r>
            <a:r>
              <a:rPr lang="en-US" dirty="0" err="1" smtClean="0">
                <a:solidFill>
                  <a:prstClr val="black"/>
                </a:solidFill>
                <a:latin typeface="Merriweather" panose="00000500000000000000" pitchFamily="2" charset="0"/>
                <a:ea typeface="+mn-ea"/>
                <a:cs typeface="Atma SemiBold" pitchFamily="2" charset="0"/>
              </a:rPr>
              <a:t>Konsesi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63533B42-7CFB-47B0-93FF-E109F9BCC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--- o ---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3FD24A34-CCC3-4A46-9622-9A9A0C023F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sz="2400" b="1" dirty="0" err="1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Masih</a:t>
            </a:r>
            <a:r>
              <a:rPr lang="en-US" sz="2400" b="1" dirty="0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berstatus</a:t>
            </a:r>
            <a:r>
              <a:rPr lang="en-US" sz="2400" b="1" dirty="0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Hutan</a:t>
            </a:r>
            <a:r>
              <a:rPr lang="en-US" sz="2400" b="1" dirty="0">
                <a:solidFill>
                  <a:prstClr val="black"/>
                </a:solidFill>
                <a:latin typeface="Roboto" pitchFamily="2" charset="0"/>
                <a:ea typeface="Roboto" pitchFamily="2" charset="0"/>
              </a:rPr>
              <a:t> (59.407,16 Ha)</a:t>
            </a:r>
            <a:endParaRPr lang="en-US" sz="2400" b="1" dirty="0">
              <a:solidFill>
                <a:prstClr val="black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="" xmlns:a16="http://schemas.microsoft.com/office/drawing/2014/main" id="{EA11FA53-168F-4AA7-99A1-EED81C142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46439" y="1988878"/>
            <a:ext cx="4637940" cy="79729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“PERHUTANAN SOSIAL”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dimana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masyarakat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adat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bagian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penting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pengelolaannya</a:t>
            </a:r>
            <a:endParaRPr lang="en-US" dirty="0">
              <a:solidFill>
                <a:prstClr val="black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="" xmlns:a16="http://schemas.microsoft.com/office/drawing/2014/main" id="{96E4DC9E-F4BC-4AC9-9396-AB29F0B62F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75885" y="3159799"/>
            <a:ext cx="5073020" cy="509105"/>
          </a:xfrm>
        </p:spPr>
        <p:txBody>
          <a:bodyPr/>
          <a:lstStyle/>
          <a:p>
            <a:r>
              <a:rPr lang="en-US" sz="2000" b="1" dirty="0" err="1">
                <a:latin typeface="Roboto" pitchFamily="2" charset="0"/>
                <a:ea typeface="Roboto" pitchFamily="2" charset="0"/>
              </a:rPr>
              <a:t>Sudah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2000" b="1" dirty="0" err="1">
                <a:latin typeface="Roboto" pitchFamily="2" charset="0"/>
                <a:ea typeface="Roboto" pitchFamily="2" charset="0"/>
              </a:rPr>
              <a:t>dilakukan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2000" b="1" dirty="0" err="1">
                <a:latin typeface="Roboto" pitchFamily="2" charset="0"/>
                <a:ea typeface="Roboto" pitchFamily="2" charset="0"/>
              </a:rPr>
              <a:t>Pelepasan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2000" b="1" dirty="0" err="1">
                <a:latin typeface="Roboto" pitchFamily="2" charset="0"/>
                <a:ea typeface="Roboto" pitchFamily="2" charset="0"/>
              </a:rPr>
              <a:t>Kawasan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2000" b="1" dirty="0" err="1">
                <a:latin typeface="Roboto" pitchFamily="2" charset="0"/>
                <a:ea typeface="Roboto" pitchFamily="2" charset="0"/>
              </a:rPr>
              <a:t>Hutan</a:t>
            </a:r>
            <a:r>
              <a:rPr lang="en-US" sz="2000" b="1" dirty="0">
                <a:latin typeface="Roboto" pitchFamily="2" charset="0"/>
                <a:ea typeface="Roboto" pitchFamily="2" charset="0"/>
              </a:rPr>
              <a:t> (46,294,84 Ha)</a:t>
            </a:r>
            <a:endParaRPr lang="en-US" sz="20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="" xmlns:a16="http://schemas.microsoft.com/office/drawing/2014/main" id="{F9F09626-F835-4D4A-815E-0714791679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5885" y="3631029"/>
            <a:ext cx="5190608" cy="78637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Hutan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Adat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atau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menjadi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milik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masyarakat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adat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melalui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Program TORA (Tanah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Obyek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Reforma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Agraria</a:t>
            </a:r>
            <a:r>
              <a:rPr lang="en-US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)</a:t>
            </a:r>
            <a:endParaRPr lang="en-US" dirty="0">
              <a:solidFill>
                <a:prstClr val="black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="" xmlns:a16="http://schemas.microsoft.com/office/drawing/2014/main" id="{01B788D2-14CB-45EA-BB9C-174EE77BE3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="" xmlns:a16="http://schemas.microsoft.com/office/drawing/2014/main" id="{6B5E2C7A-6C1A-44C2-AB32-3531E872B6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4840" y="3798457"/>
            <a:ext cx="693775" cy="494179"/>
          </a:xfrm>
          <a:prstGeom prst="rect">
            <a:avLst/>
          </a:prstGeom>
          <a:noFill/>
        </p:spPr>
        <p:txBody>
          <a:bodyPr wrap="square" lIns="77920" tIns="38960" rIns="77920" bIns="38960" rtlCol="0">
            <a:spAutoFit/>
          </a:bodyPr>
          <a:lstStyle/>
          <a:p>
            <a:r>
              <a:rPr lang="en-US" sz="2700" dirty="0"/>
              <a:t>APL</a:t>
            </a:r>
            <a:endParaRPr lang="en-US" sz="27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9792" y="2031168"/>
            <a:ext cx="826817" cy="494179"/>
          </a:xfrm>
          <a:prstGeom prst="rect">
            <a:avLst/>
          </a:prstGeom>
          <a:noFill/>
        </p:spPr>
        <p:txBody>
          <a:bodyPr wrap="square" lIns="77920" tIns="38960" rIns="77920" bIns="38960" rtlCol="0">
            <a:spAutoFit/>
          </a:bodyPr>
          <a:lstStyle/>
          <a:p>
            <a:r>
              <a:rPr lang="en-US" sz="2700" dirty="0"/>
              <a:t>HPK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8301778" y="1528792"/>
            <a:ext cx="282213" cy="3214410"/>
          </a:xfrm>
          <a:prstGeom prst="rect">
            <a:avLst/>
          </a:prstGeom>
          <a:noFill/>
        </p:spPr>
        <p:txBody>
          <a:bodyPr wrap="square" lIns="77920" tIns="38960" rIns="77920" bIns="3896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700" dirty="0" err="1"/>
              <a:t>Masyarakat</a:t>
            </a:r>
            <a:r>
              <a:rPr lang="en-US" sz="1700" dirty="0"/>
              <a:t> </a:t>
            </a:r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r>
              <a:rPr lang="en-US" sz="1700" dirty="0" err="1"/>
              <a:t>Adat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8054838" y="1505271"/>
            <a:ext cx="552667" cy="2904704"/>
          </a:xfrm>
          <a:prstGeom prst="rect">
            <a:avLst/>
          </a:prstGeom>
          <a:noFill/>
          <a:ln>
            <a:solidFill>
              <a:srgbClr val="8EC1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72522" y="1458232"/>
            <a:ext cx="161335" cy="297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0" tIns="38960" rIns="77920" bIns="3896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="" xmlns:a16="http://schemas.microsoft.com/office/drawing/2014/main" id="{75B2A0D5-5E60-42EB-ADFE-89815D6E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 err="1">
                <a:solidFill>
                  <a:prstClr val="black"/>
                </a:solidFill>
              </a:rPr>
              <a:t>Menjadi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Bagian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dari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Perbaikan</a:t>
            </a:r>
            <a:r>
              <a:rPr lang="en-US" sz="2700" b="1" dirty="0">
                <a:solidFill>
                  <a:prstClr val="black"/>
                </a:solidFill>
              </a:rPr>
              <a:t> Tata </a:t>
            </a:r>
            <a:r>
              <a:rPr lang="en-US" sz="2700" b="1" dirty="0" err="1">
                <a:solidFill>
                  <a:prstClr val="black"/>
                </a:solidFill>
              </a:rPr>
              <a:t>Kelola</a:t>
            </a:r>
            <a:endParaRPr lang="en-US" dirty="0"/>
          </a:p>
        </p:txBody>
      </p:sp>
      <p:pic>
        <p:nvPicPr>
          <p:cNvPr id="97" name="Picture Placeholder 9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86A7646-8015-4925-A0E9-8424B23343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" b="358"/>
          <a:stretch>
            <a:fillRect/>
          </a:stretch>
        </p:blipFill>
        <p:spPr/>
      </p:pic>
      <p:pic>
        <p:nvPicPr>
          <p:cNvPr id="99" name="Picture Placeholder 9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709C97C-4F9B-4C36-9EE1-28847BF671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1" name="Picture Placeholder 100" descr="A picture containing plate, cup, food, mug&#10;&#10;Description automatically generated">
            <a:extLst>
              <a:ext uri="{FF2B5EF4-FFF2-40B4-BE49-F238E27FC236}">
                <a16:creationId xmlns="" xmlns:a16="http://schemas.microsoft.com/office/drawing/2014/main" id="{267C3943-9310-4B34-B736-D31FBCEB84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3" name="Picture Placeholder 10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FC148E8-4EB7-4E6B-B2E4-CD2BE0180E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r="199"/>
          <a:stretch>
            <a:fillRect/>
          </a:stretch>
        </p:blipFill>
        <p:spPr/>
      </p:pic>
      <p:pic>
        <p:nvPicPr>
          <p:cNvPr id="105" name="Picture Placeholder 10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CAEC231-0B0C-4EF8-814C-60B8FE2DAB5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7" name="Picture Placeholder 10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E6CF01D-4C13-4A5F-9DC8-EAB0D7EF5C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9" name="Picture Placeholder 108" descr="A picture containing dark, light, sunset&#10;&#10;Description automatically generated">
            <a:extLst>
              <a:ext uri="{FF2B5EF4-FFF2-40B4-BE49-F238E27FC236}">
                <a16:creationId xmlns="" xmlns:a16="http://schemas.microsoft.com/office/drawing/2014/main" id="{4302A2E7-3819-47E9-8919-39685280CCD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2" name="Text Placeholder 81">
            <a:extLst>
              <a:ext uri="{FF2B5EF4-FFF2-40B4-BE49-F238E27FC236}">
                <a16:creationId xmlns="" xmlns:a16="http://schemas.microsoft.com/office/drawing/2014/main" id="{4D6706A1-EF8F-4279-874D-EA58BDF2BC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Penyampaian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Laporan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Evaluasi</a:t>
            </a:r>
            <a:endParaRPr lang="en-US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Pernyataan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 KOMITMEN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3" name="Text Placeholder 82">
            <a:extLst>
              <a:ext uri="{FF2B5EF4-FFF2-40B4-BE49-F238E27FC236}">
                <a16:creationId xmlns="" xmlns:a16="http://schemas.microsoft.com/office/drawing/2014/main" id="{2560E677-0372-4393-88A8-1E78DF17D7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3777" y="4256315"/>
            <a:ext cx="2046890" cy="887186"/>
          </a:xfrm>
        </p:spPr>
        <p:txBody>
          <a:bodyPr/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Deklarasi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Manokwari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Inpres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Moratorium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Sawit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GNP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-SDA KPK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="" xmlns:a16="http://schemas.microsoft.com/office/drawing/2014/main" id="{C9C6A301-6FBF-4503-9F74-B3282838F8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89123" y="3083399"/>
            <a:ext cx="1947110" cy="9972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PT 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Inti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Kebun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Lestari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PT Papua Lestari 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Abadi</a:t>
            </a:r>
            <a:endParaRPr lang="en-US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PT 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Sorong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Agro 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Sawitindo</a:t>
            </a:r>
            <a:endParaRPr lang="en-US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PT 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Cipta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Papua Plantation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5" name="Text Placeholder 84">
            <a:extLst>
              <a:ext uri="{FF2B5EF4-FFF2-40B4-BE49-F238E27FC236}">
                <a16:creationId xmlns="" xmlns:a16="http://schemas.microsoft.com/office/drawing/2014/main" id="{8D4CA7C2-6AD7-4C54-A1C9-FE9B982B5B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PT IKL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PT PLA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</a:rPr>
              <a:t>PT SAS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86" name="Text Placeholder 85">
            <a:extLst>
              <a:ext uri="{FF2B5EF4-FFF2-40B4-BE49-F238E27FC236}">
                <a16:creationId xmlns="" xmlns:a16="http://schemas.microsoft.com/office/drawing/2014/main" id="{072C13E6-1110-4FD7-AFCB-82F2268D64E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Brainstroming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Internal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Pemkab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Sorong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7" name="Text Placeholder 86">
            <a:extLst>
              <a:ext uri="{FF2B5EF4-FFF2-40B4-BE49-F238E27FC236}">
                <a16:creationId xmlns="" xmlns:a16="http://schemas.microsoft.com/office/drawing/2014/main" id="{16A31D06-1F8B-403D-9122-0C4D11D9DC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14162" y="4126954"/>
            <a:ext cx="1988401" cy="823977"/>
          </a:xfrm>
        </p:spPr>
        <p:txBody>
          <a:bodyPr/>
          <a:lstStyle/>
          <a:p>
            <a:pPr lvl="0"/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Lalai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kewajiban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IUP</a:t>
            </a:r>
          </a:p>
          <a:p>
            <a:pPr lvl="0"/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Perolehan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lahan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Luas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Kebun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Inti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Plasma, </a:t>
            </a:r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Kemitraan</a:t>
            </a:r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dll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8" name="Text Placeholder 87">
            <a:extLst>
              <a:ext uri="{FF2B5EF4-FFF2-40B4-BE49-F238E27FC236}">
                <a16:creationId xmlns="" xmlns:a16="http://schemas.microsoft.com/office/drawing/2014/main" id="{7C7FBB58-208C-44BD-B6BF-FB32BF194C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0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Perkara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sementara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disidangkan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 Placeholder 67">
            <a:extLst>
              <a:ext uri="{FF2B5EF4-FFF2-40B4-BE49-F238E27FC236}">
                <a16:creationId xmlns="" xmlns:a16="http://schemas.microsoft.com/office/drawing/2014/main" id="{7575ECCB-F8A6-4064-9CB3-7DF1FD6D2A3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err="1" smtClean="0"/>
              <a:t>sebelum</a:t>
            </a:r>
            <a:r>
              <a:rPr lang="en-US" dirty="0" smtClean="0"/>
              <a:t> 2021</a:t>
            </a:r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="" xmlns:a16="http://schemas.microsoft.com/office/drawing/2014/main" id="{C5DEFC96-9E23-4957-9204-99949AC78D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/>
              <a:t>25 </a:t>
            </a:r>
            <a:r>
              <a:rPr lang="en-US" dirty="0" err="1" smtClean="0"/>
              <a:t>Febr</a:t>
            </a:r>
            <a:r>
              <a:rPr lang="en-US" dirty="0" smtClean="0"/>
              <a:t> ‘21</a:t>
            </a:r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="" xmlns:a16="http://schemas.microsoft.com/office/drawing/2014/main" id="{D9576A90-3B4A-4F17-A560-48469E14ADE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err="1" smtClean="0"/>
              <a:t>Maret</a:t>
            </a:r>
            <a:r>
              <a:rPr lang="en-US" dirty="0" smtClean="0"/>
              <a:t> ‘21</a:t>
            </a:r>
            <a:endParaRPr lang="en-US" dirty="0"/>
          </a:p>
        </p:txBody>
      </p:sp>
      <p:sp>
        <p:nvSpPr>
          <p:cNvPr id="71" name="Text Placeholder 70">
            <a:extLst>
              <a:ext uri="{FF2B5EF4-FFF2-40B4-BE49-F238E27FC236}">
                <a16:creationId xmlns="" xmlns:a16="http://schemas.microsoft.com/office/drawing/2014/main" id="{D7BF183D-8D21-48A4-86ED-18465A9B613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err="1" smtClean="0"/>
              <a:t>Juni</a:t>
            </a:r>
            <a:r>
              <a:rPr lang="en-US" dirty="0" smtClean="0"/>
              <a:t> ‘21</a:t>
            </a:r>
            <a:endParaRPr lang="en-US" dirty="0"/>
          </a:p>
        </p:txBody>
      </p:sp>
      <p:sp>
        <p:nvSpPr>
          <p:cNvPr id="72" name="Text Placeholder 71">
            <a:extLst>
              <a:ext uri="{FF2B5EF4-FFF2-40B4-BE49-F238E27FC236}">
                <a16:creationId xmlns="" xmlns:a16="http://schemas.microsoft.com/office/drawing/2014/main" id="{0BE6C7C0-28A4-405B-9F8E-63A01D7106B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err="1" smtClean="0"/>
              <a:t>Agustus</a:t>
            </a:r>
            <a:r>
              <a:rPr lang="en-US" dirty="0" smtClean="0"/>
              <a:t> ‘21 s/d </a:t>
            </a:r>
            <a:r>
              <a:rPr lang="en-US" dirty="0" err="1" smtClean="0"/>
              <a:t>sekarang</a:t>
            </a:r>
            <a:endParaRPr lang="en-US" dirty="0"/>
          </a:p>
        </p:txBody>
      </p:sp>
      <p:sp>
        <p:nvSpPr>
          <p:cNvPr id="73" name="Text Placeholder 72">
            <a:extLst>
              <a:ext uri="{FF2B5EF4-FFF2-40B4-BE49-F238E27FC236}">
                <a16:creationId xmlns="" xmlns:a16="http://schemas.microsoft.com/office/drawing/2014/main" id="{8AC309D7-5BF1-4ABE-9AFD-996C42ADDF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April ‘21</a:t>
            </a:r>
            <a:endParaRPr lang="en-US" dirty="0"/>
          </a:p>
        </p:txBody>
      </p:sp>
      <p:sp>
        <p:nvSpPr>
          <p:cNvPr id="74" name="Text Placeholder 73">
            <a:extLst>
              <a:ext uri="{FF2B5EF4-FFF2-40B4-BE49-F238E27FC236}">
                <a16:creationId xmlns="" xmlns:a16="http://schemas.microsoft.com/office/drawing/2014/main" id="{567209B2-D61B-49BD-8A87-11FE6969BF8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err="1" smtClean="0"/>
              <a:t>Juli</a:t>
            </a:r>
            <a:r>
              <a:rPr lang="en-US" dirty="0" smtClean="0"/>
              <a:t> ‘21</a:t>
            </a:r>
            <a:endParaRPr lang="en-US" dirty="0"/>
          </a:p>
        </p:txBody>
      </p:sp>
      <p:sp>
        <p:nvSpPr>
          <p:cNvPr id="89" name="Text Placeholder 88">
            <a:extLst>
              <a:ext uri="{FF2B5EF4-FFF2-40B4-BE49-F238E27FC236}">
                <a16:creationId xmlns="" xmlns:a16="http://schemas.microsoft.com/office/drawing/2014/main" id="{7D7268F3-8685-44FE-9D4E-692C6095950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err="1" smtClean="0"/>
              <a:t>Komitmen</a:t>
            </a:r>
            <a:endParaRPr lang="en-US" dirty="0"/>
          </a:p>
        </p:txBody>
      </p:sp>
      <p:sp>
        <p:nvSpPr>
          <p:cNvPr id="90" name="Text Placeholder 89">
            <a:extLst>
              <a:ext uri="{FF2B5EF4-FFF2-40B4-BE49-F238E27FC236}">
                <a16:creationId xmlns="" xmlns:a16="http://schemas.microsoft.com/office/drawing/2014/main" id="{3382F530-1156-4BB7-9630-8DD50C55089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86868" y="2833547"/>
            <a:ext cx="1947110" cy="298554"/>
          </a:xfrm>
        </p:spPr>
        <p:txBody>
          <a:bodyPr/>
          <a:lstStyle/>
          <a:p>
            <a:r>
              <a:rPr lang="en-US" dirty="0" smtClean="0"/>
              <a:t>SK </a:t>
            </a:r>
            <a:r>
              <a:rPr lang="en-US" dirty="0" err="1" smtClean="0"/>
              <a:t>Pencabutan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endParaRPr lang="en-US" dirty="0"/>
          </a:p>
        </p:txBody>
      </p:sp>
      <p:sp>
        <p:nvSpPr>
          <p:cNvPr id="91" name="Text Placeholder 90">
            <a:extLst>
              <a:ext uri="{FF2B5EF4-FFF2-40B4-BE49-F238E27FC236}">
                <a16:creationId xmlns="" xmlns:a16="http://schemas.microsoft.com/office/drawing/2014/main" id="{F3FE9171-0205-41B3-8E30-BF0E11BB41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err="1" smtClean="0"/>
              <a:t>Digugat</a:t>
            </a:r>
            <a:endParaRPr lang="en-US" dirty="0"/>
          </a:p>
        </p:txBody>
      </p:sp>
      <p:sp>
        <p:nvSpPr>
          <p:cNvPr id="92" name="Text Placeholder 91">
            <a:extLst>
              <a:ext uri="{FF2B5EF4-FFF2-40B4-BE49-F238E27FC236}">
                <a16:creationId xmlns="" xmlns:a16="http://schemas.microsoft.com/office/drawing/2014/main" id="{57A92DCB-864F-4002-A3B6-DCB17BCD66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 err="1" smtClean="0"/>
              <a:t>Evaluasi</a:t>
            </a:r>
            <a:r>
              <a:rPr lang="en-US" dirty="0" smtClean="0"/>
              <a:t> - </a:t>
            </a:r>
            <a:r>
              <a:rPr lang="en-US" dirty="0" err="1" smtClean="0"/>
              <a:t>Renaksi</a:t>
            </a:r>
            <a:endParaRPr lang="en-US" dirty="0"/>
          </a:p>
        </p:txBody>
      </p:sp>
      <p:sp>
        <p:nvSpPr>
          <p:cNvPr id="93" name="Text Placeholder 92">
            <a:extLst>
              <a:ext uri="{FF2B5EF4-FFF2-40B4-BE49-F238E27FC236}">
                <a16:creationId xmlns="" xmlns:a16="http://schemas.microsoft.com/office/drawing/2014/main" id="{5E974FB4-55A9-45F9-AC17-59E449140E8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 smtClean="0"/>
              <a:t>SK Tim TL </a:t>
            </a:r>
            <a:r>
              <a:rPr lang="en-US" dirty="0" err="1" smtClean="0"/>
              <a:t>Renaksi</a:t>
            </a:r>
            <a:endParaRPr lang="en-US" dirty="0"/>
          </a:p>
        </p:txBody>
      </p:sp>
      <p:sp>
        <p:nvSpPr>
          <p:cNvPr id="94" name="Text Placeholder 93">
            <a:extLst>
              <a:ext uri="{FF2B5EF4-FFF2-40B4-BE49-F238E27FC236}">
                <a16:creationId xmlns="" xmlns:a16="http://schemas.microsoft.com/office/drawing/2014/main" id="{C94E3B1B-91FD-4B2B-A981-C38F7C230B8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 smtClean="0"/>
              <a:t>SP I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="" xmlns:a16="http://schemas.microsoft.com/office/drawing/2014/main" id="{356F7706-1DFC-4DD3-88B1-9FED4AC98DB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 err="1" smtClean="0"/>
              <a:t>Persidangan</a:t>
            </a:r>
            <a:r>
              <a:rPr lang="en-US" dirty="0" smtClean="0"/>
              <a:t> PTUN </a:t>
            </a:r>
            <a:r>
              <a:rPr lang="en-US" dirty="0" err="1" smtClean="0"/>
              <a:t>Jayapura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7371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1-09-13 at 22.26.5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71" y="1802783"/>
            <a:ext cx="2393758" cy="15958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B9EB84-1E53-4D97-B006-A4F27AFA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895" y="150687"/>
            <a:ext cx="5736633" cy="559690"/>
          </a:xfrm>
        </p:spPr>
        <p:txBody>
          <a:bodyPr/>
          <a:lstStyle/>
          <a:p>
            <a:r>
              <a:rPr lang="en-US" sz="5600" b="1" dirty="0" err="1" smtClean="0">
                <a:solidFill>
                  <a:prstClr val="black"/>
                </a:solidFill>
              </a:rPr>
              <a:t>KomitmeN</a:t>
            </a:r>
            <a:endParaRPr lang="en-US" sz="2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="" xmlns:a16="http://schemas.microsoft.com/office/drawing/2014/main" id="{A4FA710A-5944-4F89-A514-A28AC4D3FC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14" y="1811030"/>
            <a:ext cx="1540413" cy="1517031"/>
          </a:xfrm>
        </p:spPr>
      </p:pic>
      <p:pic>
        <p:nvPicPr>
          <p:cNvPr id="10" name="Picture Placeholder 9">
            <a:extLst>
              <a:ext uri="{FF2B5EF4-FFF2-40B4-BE49-F238E27FC236}">
                <a16:creationId xmlns="" xmlns:a16="http://schemas.microsoft.com/office/drawing/2014/main" id="{3E8F815D-0448-4841-9815-D014499D0AC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26" y="1846310"/>
            <a:ext cx="1552171" cy="1481751"/>
          </a:xfr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C230E1-B9CE-44B4-89DE-03628944F7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7845" y="3761665"/>
            <a:ext cx="3163139" cy="99774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700" b="1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Perlindungan</a:t>
            </a:r>
            <a:r>
              <a:rPr lang="en-US" sz="17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dan</a:t>
            </a:r>
            <a:r>
              <a:rPr lang="en-US" sz="17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Pelibatan</a:t>
            </a:r>
            <a:r>
              <a:rPr lang="en-US" sz="17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Masyarakat</a:t>
            </a:r>
            <a:r>
              <a:rPr lang="en-US" sz="17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Adat</a:t>
            </a:r>
            <a:endParaRPr lang="en-US" sz="1700" b="1" dirty="0">
              <a:solidFill>
                <a:prstClr val="black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6746E8D5-5456-4390-939C-1F87A4718C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6122" y="3816016"/>
            <a:ext cx="2859850" cy="99774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Roboto" pitchFamily="2" charset="0"/>
                <a:cs typeface="Arial"/>
              </a:rPr>
              <a:t>Pembangunan </a:t>
            </a:r>
            <a:r>
              <a:rPr lang="en-US" sz="1700" b="1" dirty="0" err="1">
                <a:solidFill>
                  <a:srgbClr val="000000"/>
                </a:solidFill>
                <a:latin typeface="Arial"/>
                <a:ea typeface="Roboto" pitchFamily="2" charset="0"/>
                <a:cs typeface="Arial"/>
              </a:rPr>
              <a:t>Berkelanjutan</a:t>
            </a:r>
            <a:r>
              <a:rPr lang="en-US" sz="1700" b="1" dirty="0">
                <a:solidFill>
                  <a:srgbClr val="000000"/>
                </a:solidFill>
                <a:latin typeface="Arial"/>
                <a:ea typeface="Roboto" pitchFamily="2" charset="0"/>
                <a:cs typeface="Arial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/>
                <a:ea typeface="Roboto" pitchFamily="2" charset="0"/>
                <a:cs typeface="Arial"/>
              </a:rPr>
              <a:t>Investasi</a:t>
            </a:r>
            <a:r>
              <a:rPr lang="en-US" sz="1700" b="1" dirty="0">
                <a:solidFill>
                  <a:srgbClr val="000000"/>
                </a:solidFill>
                <a:latin typeface="Arial"/>
                <a:ea typeface="Roboto" pitchFamily="2" charset="0"/>
                <a:cs typeface="Arial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rial"/>
                <a:ea typeface="Roboto" pitchFamily="2" charset="0"/>
                <a:cs typeface="Arial"/>
              </a:rPr>
              <a:t>Hijau</a:t>
            </a:r>
            <a:endParaRPr lang="en-US" sz="1700" b="1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59B9EB84-1E53-4D97-B006-A4F27AFA533A}"/>
              </a:ext>
            </a:extLst>
          </p:cNvPr>
          <p:cNvSpPr txBox="1">
            <a:spLocks/>
          </p:cNvSpPr>
          <p:nvPr/>
        </p:nvSpPr>
        <p:spPr>
          <a:xfrm>
            <a:off x="-167116" y="767033"/>
            <a:ext cx="4514469" cy="759029"/>
          </a:xfrm>
          <a:prstGeom prst="rect">
            <a:avLst/>
          </a:prstGeom>
          <a:ln>
            <a:solidFill>
              <a:srgbClr val="F07F09"/>
            </a:solidFill>
          </a:ln>
        </p:spPr>
        <p:txBody>
          <a:bodyPr lIns="77920" tIns="38960" rIns="77920" bIns="38960" anchor="ctr"/>
          <a:lstStyle>
            <a:lvl1pPr algn="ctr" defTabSz="779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Merriweather" panose="00000500000000000000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n-US" sz="1600" b="1" dirty="0" smtClean="0">
                <a:solidFill>
                  <a:prstClr val="black"/>
                </a:solidFill>
              </a:rPr>
              <a:t>“</a:t>
            </a:r>
            <a:r>
              <a:rPr lang="en-US" sz="1600" b="1" dirty="0" err="1" smtClean="0">
                <a:solidFill>
                  <a:prstClr val="black"/>
                </a:solidFill>
              </a:rPr>
              <a:t>Menjaga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Alam</a:t>
            </a:r>
            <a:r>
              <a:rPr lang="en-US" sz="1600" b="1" dirty="0" smtClean="0">
                <a:solidFill>
                  <a:prstClr val="black"/>
                </a:solidFill>
              </a:rPr>
              <a:t>, </a:t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1600" b="1" dirty="0" err="1" smtClean="0">
                <a:solidFill>
                  <a:prstClr val="black"/>
                </a:solidFill>
              </a:rPr>
              <a:t>Memberdayakan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Masyarakat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Adat</a:t>
            </a:r>
            <a:r>
              <a:rPr lang="en-US" sz="1600" b="1" dirty="0" smtClean="0">
                <a:solidFill>
                  <a:prstClr val="black"/>
                </a:solidFill>
              </a:rPr>
              <a:t>”</a:t>
            </a:r>
            <a:endParaRPr lang="en-US" sz="1800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9B9EB84-1E53-4D97-B006-A4F27AFA533A}"/>
              </a:ext>
            </a:extLst>
          </p:cNvPr>
          <p:cNvSpPr txBox="1">
            <a:spLocks/>
          </p:cNvSpPr>
          <p:nvPr/>
        </p:nvSpPr>
        <p:spPr>
          <a:xfrm>
            <a:off x="4519124" y="764682"/>
            <a:ext cx="4917327" cy="727964"/>
          </a:xfrm>
          <a:prstGeom prst="rect">
            <a:avLst/>
          </a:prstGeom>
          <a:ln>
            <a:solidFill>
              <a:srgbClr val="F07F09"/>
            </a:solidFill>
          </a:ln>
        </p:spPr>
        <p:txBody>
          <a:bodyPr lIns="77920" tIns="38960" rIns="77920" bIns="38960" anchor="ctr"/>
          <a:lstStyle>
            <a:lvl1pPr algn="ctr" defTabSz="779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Merriweather" panose="000005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solidFill>
                  <a:prstClr val="black"/>
                </a:solidFill>
              </a:rPr>
              <a:t>“</a:t>
            </a:r>
            <a:r>
              <a:rPr lang="en-US" sz="1600" b="1" dirty="0" err="1" smtClean="0">
                <a:solidFill>
                  <a:prstClr val="black"/>
                </a:solidFill>
              </a:rPr>
              <a:t>Investasi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bagian</a:t>
            </a:r>
            <a:r>
              <a:rPr lang="en-US" sz="1600" b="1" dirty="0" smtClean="0">
                <a:solidFill>
                  <a:prstClr val="black"/>
                </a:solidFill>
              </a:rPr>
              <a:t> integral </a:t>
            </a:r>
          </a:p>
          <a:p>
            <a:pPr algn="l"/>
            <a:r>
              <a:rPr lang="en-US" sz="1600" b="1" dirty="0" err="1" smtClean="0">
                <a:solidFill>
                  <a:prstClr val="black"/>
                </a:solidFill>
              </a:rPr>
              <a:t>pembangunan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dan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perekonemian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daerah</a:t>
            </a:r>
            <a:r>
              <a:rPr lang="en-US" sz="1600" b="1" dirty="0" smtClean="0">
                <a:solidFill>
                  <a:prstClr val="black"/>
                </a:solidFill>
              </a:rPr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26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light, drawing&#10;&#10;Description automatically generated">
            <a:extLst>
              <a:ext uri="{FF2B5EF4-FFF2-40B4-BE49-F238E27FC236}">
                <a16:creationId xmlns="" xmlns:a16="http://schemas.microsoft.com/office/drawing/2014/main" id="{9AD7587B-9B16-4B80-9DAF-D914129C8B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>
            <a:fillRect/>
          </a:stretch>
        </p:blipFill>
        <p:spPr/>
      </p:pic>
      <p:pic>
        <p:nvPicPr>
          <p:cNvPr id="7" name="Picture 6" descr="Moi 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13" y="1540551"/>
            <a:ext cx="4079165" cy="231670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496749" y="2449143"/>
            <a:ext cx="2545833" cy="685800"/>
          </a:xfrm>
        </p:spPr>
        <p:txBody>
          <a:bodyPr/>
          <a:lstStyle/>
          <a:p>
            <a:r>
              <a:rPr lang="en-US" dirty="0" err="1" smtClean="0">
                <a:solidFill>
                  <a:srgbClr val="404040"/>
                </a:solidFill>
                <a:latin typeface="American Typewriter"/>
                <a:cs typeface="American Typewriter"/>
              </a:rPr>
              <a:t>Terima</a:t>
            </a:r>
            <a:r>
              <a:rPr lang="en-US" dirty="0" smtClean="0">
                <a:solidFill>
                  <a:srgbClr val="404040"/>
                </a:solidFill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American Typewriter"/>
                <a:cs typeface="American Typewriter"/>
              </a:rPr>
              <a:t>kasih</a:t>
            </a:r>
            <a:r>
              <a:rPr lang="en-US" dirty="0" smtClean="0">
                <a:solidFill>
                  <a:srgbClr val="404040"/>
                </a:solidFill>
                <a:latin typeface="American Typewriter"/>
                <a:cs typeface="American Typewriter"/>
              </a:rPr>
              <a:t>…</a:t>
            </a:r>
            <a:endParaRPr lang="en-US" dirty="0">
              <a:solidFill>
                <a:srgbClr val="40404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72458784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434</Words>
  <Application>Microsoft Macintosh PowerPoint</Application>
  <PresentationFormat>On-screen Show (16:9)</PresentationFormat>
  <Paragraphs>104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Sebaran Area Izin Konsesi Perkebunan Sawit</vt:lpstr>
      <vt:lpstr>Rencana Pengelolaan Eks Area Konsesi</vt:lpstr>
      <vt:lpstr>Menjadi Bagian dari Perbaikan Tata Kelola</vt:lpstr>
      <vt:lpstr>KomitmeN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 Binham</dc:creator>
  <cp:lastModifiedBy>Suroso</cp:lastModifiedBy>
  <cp:revision>282</cp:revision>
  <cp:lastPrinted>2021-09-15T01:33:29Z</cp:lastPrinted>
  <dcterms:created xsi:type="dcterms:W3CDTF">2020-01-25T23:53:52Z</dcterms:created>
  <dcterms:modified xsi:type="dcterms:W3CDTF">2021-09-15T05:03:57Z</dcterms:modified>
</cp:coreProperties>
</file>