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1" r:id="rId5"/>
    <p:sldId id="261" r:id="rId6"/>
    <p:sldId id="269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0DE2-4CAA-2685-236E-8C0A0D6B2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E957C-7553-11F5-8C6E-D28EA9FF0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DCEF8-1D51-0684-2C00-923ACC30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68BB-5759-213F-73DF-E1892341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6CC0-4950-BFB3-A233-491CFA44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91D0-C06F-CDED-6A0D-EA49AD98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93CBE-49C7-F702-EB38-4B55CEF40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76E9-E4A7-BBEE-919B-20BECF72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5CBB8-F09C-9E4D-A10F-7150988B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A9A-57D7-4E0E-7299-0DEC0730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34516-DABD-0F82-7289-79D4AD5F6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C106E-6BD2-C1C0-3491-FEC6713A9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A4E17-D48C-2DEF-E1A8-6AAB025D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4A457-EB83-0AAD-1782-A2648C6D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8BCA-1767-3F23-FA92-A6D57CE8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1150-936D-9475-8C85-506B61EB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B769-42AA-025D-0DD5-92EC5C29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F853-98D8-0562-18B2-DD8768BF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4432B-9C04-E6DA-40D5-4D739C1C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2C07E-A44A-408C-C068-3346AAD4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97E6-EF77-FE68-8CF3-EB21163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39B69-722A-2496-7A72-96CA4D3BE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E285B-C674-D810-6AA6-5F8543E1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2C7B-4839-FCC9-81DA-E00B7C92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377B-BAF6-6355-4614-8DF56ECC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8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06BA-D3D6-A718-EFAE-72E2D45D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53A5-C00A-1D96-A015-E48F148F8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975C-C3D4-1B63-BF44-E79B493DE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645CA-05BF-933C-0C0C-7669A5EF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12AD9-9E2D-F261-3A15-EEC1AFA2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C833F-E1C7-74E7-0DD3-1EE25A1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D89D-4AFC-5C9C-DF72-F5C7211A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225E7-07A4-5B18-3D39-9E2A605C7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CDB2C-0BC5-B0C6-B909-887A7D782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C3BDB-0E6F-F152-C51D-F7E7A6C50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33BA3-97F6-429E-2B21-D71602875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1ACD8-1A8C-BDA6-2ECA-8EEE4FC0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2D767-D597-EA97-E86C-97A3CD3E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ED078-0C53-6785-1D2D-90D5F044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6236-0764-BCD1-5E81-3AA3968F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9B1F9-63FC-799E-3DC1-A1EDFF67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5BBBA-02B6-2FC8-F059-9265E0D7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99275-68AD-A9D5-E44C-F9B77E0D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4E606-F7B4-3BD2-DCF8-12F37526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8B9D2-8453-2DD5-8499-38C98C6F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0851B-CE3A-73AB-86F1-E37366B6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32E3-332B-971F-916D-0AC928D2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C70F-CA62-56FD-DFA0-553D3D34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8D3D6-2F45-3F7A-CEB7-E549DAFF0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93CDD-C3F2-EF2C-7952-91044D0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DEA3B-FE04-7C21-B054-54A4FA60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FCE67-1C2A-3416-A2EE-47EE60B0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F59C-DB17-2D7B-F3A7-82E63D76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B7B0F-6439-9353-971F-5A6AD1F0C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42FB5-0556-D7AA-0F54-963326B6D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499B9-321E-8D2F-EDC3-F3326C43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D971-FBE5-BD16-DC06-E14CC493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ECA8A-C2F8-8114-E498-714DE88C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74582-1CB9-A2DB-98E7-BC7BC7E5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A920B-341F-F93A-63EC-23B29126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599CE-AD47-C4EF-AD8A-C4DA4335E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701D-3F48-B442-8F86-797480632F0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0CA91-4041-5109-D771-6B9F966A1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75E3-197A-D4C4-3C15-7DD3AB6B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D1F2-F683-0349-9E23-8A8ECD18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8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7F47-F6FC-D92A-6DEC-857405DFE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Hukum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dan </a:t>
            </a:r>
            <a:r>
              <a:rPr lang="en-US" dirty="0" err="1"/>
              <a:t>Transhipment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C03DC-D88E-91B6-6EAF-89394A1EB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Oleh : Suyono Thamrin</a:t>
            </a:r>
          </a:p>
          <a:p>
            <a:r>
              <a:rPr lang="en-US" dirty="0"/>
              <a:t>FGD FWI, 26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91554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2A56-0765-22F9-D355-BFB13A65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konklusi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AFE46-BCD0-9F71-BC6E-818EA8E1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662"/>
            <a:ext cx="10515600" cy="481130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lokusnya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mana yang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menanganinya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, di Pelabuhan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berlayar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komoditi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‘TELAH MELENGKAPI DOKUMENNYA”</a:t>
            </a:r>
          </a:p>
          <a:p>
            <a:r>
              <a:rPr lang="en-US" dirty="0" err="1"/>
              <a:t>Kapal</a:t>
            </a:r>
            <a:r>
              <a:rPr lang="en-US" dirty="0"/>
              <a:t> yang </a:t>
            </a:r>
            <a:r>
              <a:rPr lang="en-US" dirty="0" err="1"/>
              <a:t>linla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dihentikan</a:t>
            </a:r>
            <a:r>
              <a:rPr lang="en-US" dirty="0"/>
              <a:t>/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pelanggarannya</a:t>
            </a:r>
            <a:r>
              <a:rPr lang="en-US" dirty="0"/>
              <a:t>,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ditanggung</a:t>
            </a:r>
            <a:r>
              <a:rPr lang="en-US" dirty="0"/>
              <a:t> </a:t>
            </a:r>
            <a:r>
              <a:rPr lang="en-US" dirty="0" err="1"/>
              <a:t>pemeriksa</a:t>
            </a:r>
            <a:r>
              <a:rPr lang="en-US" dirty="0"/>
              <a:t>.</a:t>
            </a:r>
          </a:p>
          <a:p>
            <a:r>
              <a:rPr lang="en-US" dirty="0" err="1"/>
              <a:t>Transhipment</a:t>
            </a:r>
            <a:r>
              <a:rPr lang="en-US" dirty="0"/>
              <a:t> di Pelabuhan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r>
              <a:rPr lang="en-US" dirty="0" err="1"/>
              <a:t>Transhipment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(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6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BE29-70A0-A253-929A-ABF1B661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66893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8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5A67-538E-C812-EE5B-F982FA50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C/O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CoO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697EB-BF4B-402B-B4CE-E28E60100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734" y="242888"/>
            <a:ext cx="5044466" cy="6249987"/>
          </a:xfrm>
        </p:spPr>
      </p:pic>
    </p:spTree>
    <p:extLst>
      <p:ext uri="{BB962C8B-B14F-4D97-AF65-F5344CB8AC3E}">
        <p14:creationId xmlns:p14="http://schemas.microsoft.com/office/powerpoint/2010/main" val="333934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72F7-0FDA-382C-FC83-33975981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428F595-FE4E-BE7F-D17B-DD8FB4808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0025"/>
            <a:ext cx="4757738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1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E502-A076-0AA9-6142-A5DFB0AF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r>
              <a:rPr lang="en-US" sz="3200" dirty="0"/>
              <a:t>Certificate of shipper declaration</a:t>
            </a:r>
          </a:p>
        </p:txBody>
      </p:sp>
      <p:pic>
        <p:nvPicPr>
          <p:cNvPr id="2050" name="Picture 2" descr="Shipper's Declaration Example - Fill Online, Printable, Fillable, Blank |  pdfFiller">
            <a:extLst>
              <a:ext uri="{FF2B5EF4-FFF2-40B4-BE49-F238E27FC236}">
                <a16:creationId xmlns:a16="http://schemas.microsoft.com/office/drawing/2014/main" id="{A0D5B93E-1122-85A5-124B-8768A067A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128713"/>
            <a:ext cx="4657725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SBC Code: International Maritime Solid Bulk Cargoes">
            <a:extLst>
              <a:ext uri="{FF2B5EF4-FFF2-40B4-BE49-F238E27FC236}">
                <a16:creationId xmlns:a16="http://schemas.microsoft.com/office/drawing/2014/main" id="{34FE40E1-CB6B-3691-3FD8-5AE76593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57" y="485775"/>
            <a:ext cx="4555244" cy="61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7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6980-82BF-20B0-C093-737626CA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55024"/>
            <a:ext cx="10515600" cy="1413514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84A42-3E1C-276C-8B60-783A5637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98817"/>
            <a:ext cx="10515600" cy="369083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tx1"/>
                </a:solidFill>
              </a:rPr>
              <a:t>Rezim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hukum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laut</a:t>
            </a:r>
            <a:endParaRPr lang="en-US" sz="4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tx1"/>
                </a:solidFill>
              </a:rPr>
              <a:t>Institusi</a:t>
            </a:r>
            <a:r>
              <a:rPr lang="en-US" sz="4400" dirty="0">
                <a:solidFill>
                  <a:schemeClr val="tx1"/>
                </a:solidFill>
              </a:rPr>
              <a:t> negara </a:t>
            </a:r>
            <a:r>
              <a:rPr lang="en-US" sz="4400" dirty="0" err="1">
                <a:solidFill>
                  <a:schemeClr val="tx1"/>
                </a:solidFill>
              </a:rPr>
              <a:t>laut</a:t>
            </a:r>
            <a:endParaRPr lang="en-US" sz="4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Hukum </a:t>
            </a:r>
            <a:r>
              <a:rPr lang="en-US" sz="4400" dirty="0" err="1">
                <a:solidFill>
                  <a:schemeClr val="tx1"/>
                </a:solidFill>
              </a:rPr>
              <a:t>Pedagangan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laut</a:t>
            </a:r>
            <a:endParaRPr lang="en-US" sz="4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tx1"/>
                </a:solidFill>
              </a:rPr>
              <a:t>Transhipment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8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7A8C-84DE-646B-4936-C5FEBA2F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5FB19-9A4E-2000-0DAB-61237FD7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38" y="1460665"/>
            <a:ext cx="9638805" cy="5032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2849A3-8010-EC5A-DF51-3831BEEA5CBC}"/>
              </a:ext>
            </a:extLst>
          </p:cNvPr>
          <p:cNvSpPr txBox="1"/>
          <p:nvPr/>
        </p:nvSpPr>
        <p:spPr>
          <a:xfrm>
            <a:off x="3550722" y="831273"/>
            <a:ext cx="486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REZIM HUKUM LAUT INTERNASIONAL UNCLOS 82</a:t>
            </a:r>
          </a:p>
        </p:txBody>
      </p:sp>
    </p:spTree>
    <p:extLst>
      <p:ext uri="{BB962C8B-B14F-4D97-AF65-F5344CB8AC3E}">
        <p14:creationId xmlns:p14="http://schemas.microsoft.com/office/powerpoint/2010/main" val="33202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22A95-199E-1DF7-1BA3-7AF119A81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063" y="973777"/>
            <a:ext cx="7362702" cy="5203186"/>
          </a:xfrm>
        </p:spPr>
      </p:pic>
    </p:spTree>
    <p:extLst>
      <p:ext uri="{BB962C8B-B14F-4D97-AF65-F5344CB8AC3E}">
        <p14:creationId xmlns:p14="http://schemas.microsoft.com/office/powerpoint/2010/main" val="347561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455B-B034-F56D-9155-426622B0A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599"/>
            <a:ext cx="9144000" cy="848941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INSTITUSI NEGARA DI LAUT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5103D-1EDC-C5D3-9E85-01179B6CA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2539"/>
            <a:ext cx="9144000" cy="476186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TNI 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BAKAMLA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POLAIRUD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KKP (PSDKP)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KPLP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BEA CUKAI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BNN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Makanya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ide </a:t>
            </a:r>
            <a:r>
              <a:rPr lang="en-US" dirty="0" err="1"/>
              <a:t>pembentukan</a:t>
            </a:r>
            <a:r>
              <a:rPr lang="en-US" dirty="0"/>
              <a:t> ”coast guard” </a:t>
            </a:r>
            <a:r>
              <a:rPr lang="en-US" dirty="0" err="1"/>
              <a:t>sebagai</a:t>
            </a:r>
            <a:r>
              <a:rPr lang="en-US" dirty="0"/>
              <a:t> single security agency di </a:t>
            </a:r>
            <a:r>
              <a:rPr lang="en-US" dirty="0" err="1"/>
              <a:t>laut</a:t>
            </a:r>
            <a:r>
              <a:rPr lang="en-US" dirty="0"/>
              <a:t> (</a:t>
            </a:r>
            <a:r>
              <a:rPr lang="en-US" dirty="0" err="1"/>
              <a:t>perpers</a:t>
            </a:r>
            <a:r>
              <a:rPr lang="en-US" dirty="0"/>
              <a:t> 178 </a:t>
            </a:r>
            <a:r>
              <a:rPr lang="en-US" dirty="0" err="1"/>
              <a:t>th</a:t>
            </a:r>
            <a:r>
              <a:rPr lang="en-US" dirty="0"/>
              <a:t>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SOP: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contoh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perKasal</a:t>
            </a:r>
            <a:r>
              <a:rPr lang="en-US" dirty="0"/>
              <a:t> 32 </a:t>
            </a:r>
            <a:r>
              <a:rPr lang="en-US" dirty="0" err="1"/>
              <a:t>th</a:t>
            </a:r>
            <a:r>
              <a:rPr lang="en-US" dirty="0"/>
              <a:t> 2009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Protap</a:t>
            </a:r>
            <a:r>
              <a:rPr lang="en-US" dirty="0"/>
              <a:t> Kamla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PerKabakamla</a:t>
            </a:r>
            <a:r>
              <a:rPr lang="en-US" dirty="0"/>
              <a:t> 8 </a:t>
            </a:r>
            <a:r>
              <a:rPr lang="en-US" dirty="0" err="1"/>
              <a:t>th</a:t>
            </a:r>
            <a:r>
              <a:rPr lang="en-US" dirty="0"/>
              <a:t> 2027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garops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4C5D5B-F351-A9CC-F25A-A7E1F1654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327" y="1825625"/>
            <a:ext cx="3413345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9AAE5-6E2B-A063-EDC5-6D6A19E2D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60" y="681037"/>
            <a:ext cx="9547761" cy="59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854BF-4099-8D54-A794-0F608BE99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174" y="1246909"/>
            <a:ext cx="8716488" cy="4930054"/>
          </a:xfrm>
        </p:spPr>
      </p:pic>
    </p:spTree>
    <p:extLst>
      <p:ext uri="{BB962C8B-B14F-4D97-AF65-F5344CB8AC3E}">
        <p14:creationId xmlns:p14="http://schemas.microsoft.com/office/powerpoint/2010/main" val="68303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C309-2AFC-7249-06DB-85572064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Hukum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laut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0541A-0CE7-6A04-A06B-5154F1E39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(</a:t>
            </a:r>
            <a:r>
              <a:rPr lang="en-US" dirty="0" err="1"/>
              <a:t>eksport</a:t>
            </a:r>
            <a:r>
              <a:rPr lang="en-US" dirty="0"/>
              <a:t> import) </a:t>
            </a:r>
            <a:r>
              <a:rPr lang="en-US" dirty="0" err="1"/>
              <a:t>biasa</a:t>
            </a:r>
            <a:r>
              <a:rPr lang="en-US" dirty="0"/>
              <a:t>.</a:t>
            </a:r>
          </a:p>
          <a:p>
            <a:r>
              <a:rPr lang="en-US" dirty="0"/>
              <a:t>Point to point (port to port)</a:t>
            </a:r>
          </a:p>
          <a:p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diperdagangkan</a:t>
            </a:r>
            <a:r>
              <a:rPr lang="en-US" dirty="0"/>
              <a:t> (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)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Pelabuhan </a:t>
            </a:r>
            <a:r>
              <a:rPr lang="en-US" dirty="0" err="1">
                <a:solidFill>
                  <a:schemeClr val="accent1"/>
                </a:solidFill>
              </a:rPr>
              <a:t>telah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memenuhi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syarat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berlayar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komoditi</a:t>
            </a:r>
            <a:r>
              <a:rPr lang="en-US" dirty="0"/>
              <a:t> yang </a:t>
            </a:r>
            <a:r>
              <a:rPr lang="en-US" dirty="0" err="1"/>
              <a:t>dibawa</a:t>
            </a:r>
            <a:r>
              <a:rPr lang="en-US" dirty="0"/>
              <a:t>, </a:t>
            </a:r>
            <a:r>
              <a:rPr lang="en-US" dirty="0" err="1"/>
              <a:t>kapal</a:t>
            </a:r>
            <a:r>
              <a:rPr lang="en-US" dirty="0"/>
              <a:t>, crew, </a:t>
            </a:r>
            <a:r>
              <a:rPr lang="en-US" dirty="0" err="1"/>
              <a:t>pajak</a:t>
            </a:r>
            <a:r>
              <a:rPr lang="en-US" dirty="0"/>
              <a:t>/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cukai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r>
              <a:rPr lang="en-US" dirty="0" err="1"/>
              <a:t>Pemberhentian</a:t>
            </a:r>
            <a:r>
              <a:rPr lang="en-US" dirty="0"/>
              <a:t>/</a:t>
            </a:r>
            <a:r>
              <a:rPr lang="en-US" dirty="0" err="1"/>
              <a:t>pemeriksaan</a:t>
            </a:r>
            <a:r>
              <a:rPr lang="en-US" dirty="0"/>
              <a:t>/</a:t>
            </a:r>
            <a:r>
              <a:rPr lang="en-US" dirty="0" err="1"/>
              <a:t>Penangkapan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damai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diijinkan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dan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SOP.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6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FEBC-47C9-432F-9C2C-4437507B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transhipment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A4DFB-E93A-2468-230E-F6E1322B3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: proses </a:t>
            </a: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</a:t>
            </a:r>
          </a:p>
          <a:p>
            <a:r>
              <a:rPr lang="en-US" dirty="0" err="1"/>
              <a:t>Transhipmet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:</a:t>
            </a:r>
          </a:p>
          <a:p>
            <a:pPr lvl="1"/>
            <a:r>
              <a:rPr lang="en-US" dirty="0"/>
              <a:t> kapal2 ikan ( ikan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tangkapan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mother’s vessel, mv </a:t>
            </a:r>
            <a:r>
              <a:rPr lang="en-US" dirty="0" err="1"/>
              <a:t>berikan</a:t>
            </a:r>
            <a:r>
              <a:rPr lang="en-US" dirty="0"/>
              <a:t> logistic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bbm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Kapal</a:t>
            </a:r>
            <a:r>
              <a:rPr lang="en-US" dirty="0"/>
              <a:t> tanker </a:t>
            </a:r>
            <a:r>
              <a:rPr lang="en-US" dirty="0" err="1"/>
              <a:t>untuk</a:t>
            </a:r>
            <a:r>
              <a:rPr lang="en-US" dirty="0"/>
              <a:t> supply </a:t>
            </a:r>
            <a:r>
              <a:rPr lang="en-US" dirty="0" err="1"/>
              <a:t>bbm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pengangkutan</a:t>
            </a:r>
            <a:r>
              <a:rPr lang="en-US" dirty="0"/>
              <a:t> WP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transhipment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 Indonesia?</a:t>
            </a:r>
          </a:p>
        </p:txBody>
      </p:sp>
    </p:spTree>
    <p:extLst>
      <p:ext uri="{BB962C8B-B14F-4D97-AF65-F5344CB8AC3E}">
        <p14:creationId xmlns:p14="http://schemas.microsoft.com/office/powerpoint/2010/main" val="119221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333</Words>
  <Application>Microsoft Macintosh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Hukum Perdagangan Laut dan Transhipment</vt:lpstr>
      <vt:lpstr>outline</vt:lpstr>
      <vt:lpstr>    </vt:lpstr>
      <vt:lpstr>PowerPoint Presentation</vt:lpstr>
      <vt:lpstr>INSTITUSI NEGARA DI LAUT</vt:lpstr>
      <vt:lpstr>PowerPoint Presentation</vt:lpstr>
      <vt:lpstr>PowerPoint Presentation</vt:lpstr>
      <vt:lpstr>Hukum Perdagangan laut</vt:lpstr>
      <vt:lpstr>transhipment</vt:lpstr>
      <vt:lpstr>konklusi</vt:lpstr>
      <vt:lpstr>Terima kasih</vt:lpstr>
      <vt:lpstr>C/O atau CoO</vt:lpstr>
      <vt:lpstr>COA</vt:lpstr>
      <vt:lpstr>Certificate of shipper declaration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suyono thamrin</dc:creator>
  <cp:lastModifiedBy>suyono thamrin</cp:lastModifiedBy>
  <cp:revision>12</cp:revision>
  <dcterms:created xsi:type="dcterms:W3CDTF">2024-09-24T23:29:21Z</dcterms:created>
  <dcterms:modified xsi:type="dcterms:W3CDTF">2024-09-25T12:12:30Z</dcterms:modified>
</cp:coreProperties>
</file>